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5" r:id="rId10"/>
    <p:sldId id="264" r:id="rId11"/>
    <p:sldId id="267" r:id="rId12"/>
    <p:sldId id="266" r:id="rId13"/>
    <p:sldId id="269" r:id="rId14"/>
    <p:sldId id="268" r:id="rId1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CFCFD"/>
    <a:srgbClr val="332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6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A5AF6-D69F-468D-BFD5-F72A3B10C6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660EA4A5-00D9-4162-B376-C855480B3964}">
      <dgm:prSet phldrT="[Текст]" custT="1"/>
      <dgm:spPr/>
      <dgm:t>
        <a:bodyPr/>
        <a:lstStyle/>
        <a:p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суми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різниці </a:t>
          </a:r>
          <a:r>
            <a:rPr lang="ru-RU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UA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D3C60-F76B-420D-BE2C-E1715B20BC82}" type="parTrans" cxnId="{80903ED8-60A1-4613-A395-F9418A932EBB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32D8C-A982-40E6-86A4-31AC6597B569}" type="sibTrans" cxnId="{80903ED8-60A1-4613-A395-F9418A932EBB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1E06A-9E5D-4F50-A8D4-A2687BD1ED4B}">
      <dgm:prSet phldrT="[Текст]" custT="1"/>
      <dgm:spPr/>
      <dgm:t>
        <a:bodyPr/>
        <a:lstStyle/>
        <a:p>
          <a:r>
            <a: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розвивати культуру математичного мовлення й записів </a:t>
          </a:r>
          <a:endParaRPr lang="ru-UA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21693-DC60-4CCC-9DC6-094120D6E917}" type="parTrans" cxnId="{54A67898-FBFE-439C-AAF6-CB67A8EA03FD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4C066-B9EB-483D-BA02-676F9D8CA22F}" type="sibTrans" cxnId="{54A67898-FBFE-439C-AAF6-CB67A8EA03FD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54C41-A4C1-4903-872A-FA8B753479F6}">
      <dgm:prSet custT="1"/>
      <dgm:spPr/>
      <dgm:t>
        <a:bodyPr/>
        <a:lstStyle/>
        <a:p>
          <a:r>
            <a: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навчитися розв’язувати задачі, що передбачають застосування цих понять і властивостей; </a:t>
          </a:r>
          <a:endParaRPr lang="ru-UA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C5307-5E03-4F1A-8253-1EEE9E8CC7F7}" type="parTrans" cxnId="{CEF3D7AD-2FEA-44DD-A139-6E257D83E801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B02A4-50CD-4B6E-A7B8-1D7A0B883B83}" type="sibTrans" cxnId="{CEF3D7AD-2FEA-44DD-A139-6E257D83E801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52D2B-7A16-40D9-B427-1AEB06408C34}">
      <dgm:prSet custT="1"/>
      <dgm:spPr/>
      <dgm:t>
        <a:bodyPr/>
        <a:lstStyle/>
        <a:p>
          <a:r>
            <a: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засвоїти властивості додавання векторів, теореми про додавання векторів і наслідків з неї; </a:t>
          </a:r>
          <a:endParaRPr lang="ru-UA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59F9B-E6C2-4B54-BB2B-B515DA6822E2}" type="parTrans" cxnId="{CEF316B1-51CB-4ED3-AC27-A3B289E08B17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70A078-E35E-4E3E-A0C1-9B5F028B3C98}" type="sibTrans" cxnId="{CEF316B1-51CB-4ED3-AC27-A3B289E08B17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90C58-23E7-40DC-9AF9-FF5E2D3B3C9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i="0" u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 додавати і віднімати вектори графічним (правило трикутника та паралелограма) та аналітичним способом;</a:t>
          </a:r>
          <a:endParaRPr lang="ru-RU" sz="2000" b="1" i="1" u="none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E4B61-CC8E-4AEB-A463-5E91D255D042}" type="parTrans" cxnId="{22E6D452-7BA4-4310-9542-C4AA2FB978D3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64CAB0-3823-4F45-AA28-DF009A18C59D}" type="sibTrans" cxnId="{22E6D452-7BA4-4310-9542-C4AA2FB978D3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459C2C-A771-4461-AA3D-824BD8E70600}" type="pres">
      <dgm:prSet presAssocID="{7D4A5AF6-D69F-468D-BFD5-F72A3B10C654}" presName="Name0" presStyleCnt="0">
        <dgm:presLayoutVars>
          <dgm:chMax val="7"/>
          <dgm:chPref val="7"/>
          <dgm:dir/>
        </dgm:presLayoutVars>
      </dgm:prSet>
      <dgm:spPr/>
    </dgm:pt>
    <dgm:pt modelId="{5FC933B9-ED01-4D78-A10F-8E605105D672}" type="pres">
      <dgm:prSet presAssocID="{7D4A5AF6-D69F-468D-BFD5-F72A3B10C654}" presName="Name1" presStyleCnt="0"/>
      <dgm:spPr/>
    </dgm:pt>
    <dgm:pt modelId="{CF8D99F8-4477-4054-8D35-5CBE11E1F543}" type="pres">
      <dgm:prSet presAssocID="{7D4A5AF6-D69F-468D-BFD5-F72A3B10C654}" presName="cycle" presStyleCnt="0"/>
      <dgm:spPr/>
    </dgm:pt>
    <dgm:pt modelId="{CE919853-F25F-4BE6-9F0F-364595EE6549}" type="pres">
      <dgm:prSet presAssocID="{7D4A5AF6-D69F-468D-BFD5-F72A3B10C654}" presName="srcNode" presStyleLbl="node1" presStyleIdx="0" presStyleCnt="5"/>
      <dgm:spPr/>
    </dgm:pt>
    <dgm:pt modelId="{00F9D3C9-EEA1-406E-B056-45A0ED1CAABB}" type="pres">
      <dgm:prSet presAssocID="{7D4A5AF6-D69F-468D-BFD5-F72A3B10C654}" presName="conn" presStyleLbl="parChTrans1D2" presStyleIdx="0" presStyleCnt="1"/>
      <dgm:spPr/>
    </dgm:pt>
    <dgm:pt modelId="{A0FC94F8-EF3B-477F-9166-A0E1864CCFC9}" type="pres">
      <dgm:prSet presAssocID="{7D4A5AF6-D69F-468D-BFD5-F72A3B10C654}" presName="extraNode" presStyleLbl="node1" presStyleIdx="0" presStyleCnt="5"/>
      <dgm:spPr/>
    </dgm:pt>
    <dgm:pt modelId="{66996895-D633-46C0-86A5-1B702DC75EFB}" type="pres">
      <dgm:prSet presAssocID="{7D4A5AF6-D69F-468D-BFD5-F72A3B10C654}" presName="dstNode" presStyleLbl="node1" presStyleIdx="0" presStyleCnt="5"/>
      <dgm:spPr/>
    </dgm:pt>
    <dgm:pt modelId="{B2E9C2C8-1A2A-4216-8672-4A3FCBDFD721}" type="pres">
      <dgm:prSet presAssocID="{660EA4A5-00D9-4162-B376-C855480B3964}" presName="text_1" presStyleLbl="node1" presStyleIdx="0" presStyleCnt="5">
        <dgm:presLayoutVars>
          <dgm:bulletEnabled val="1"/>
        </dgm:presLayoutVars>
      </dgm:prSet>
      <dgm:spPr/>
    </dgm:pt>
    <dgm:pt modelId="{31D34416-C977-419C-B925-AC01E8EF075E}" type="pres">
      <dgm:prSet presAssocID="{660EA4A5-00D9-4162-B376-C855480B3964}" presName="accent_1" presStyleCnt="0"/>
      <dgm:spPr/>
    </dgm:pt>
    <dgm:pt modelId="{6743A099-64C4-4394-9F34-4B63CBBFEFB8}" type="pres">
      <dgm:prSet presAssocID="{660EA4A5-00D9-4162-B376-C855480B3964}" presName="accentRepeatNode" presStyleLbl="solidFgAcc1" presStyleIdx="0" presStyleCnt="5"/>
      <dgm:spPr/>
    </dgm:pt>
    <dgm:pt modelId="{3AADD84C-045E-4B02-A6FF-29CA56C6D9EB}" type="pres">
      <dgm:prSet presAssocID="{04790C58-23E7-40DC-9AF9-FF5E2D3B3C95}" presName="text_2" presStyleLbl="node1" presStyleIdx="1" presStyleCnt="5">
        <dgm:presLayoutVars>
          <dgm:bulletEnabled val="1"/>
        </dgm:presLayoutVars>
      </dgm:prSet>
      <dgm:spPr/>
    </dgm:pt>
    <dgm:pt modelId="{0B0C1AD9-6A7E-4F2A-9DFF-626EC168129A}" type="pres">
      <dgm:prSet presAssocID="{04790C58-23E7-40DC-9AF9-FF5E2D3B3C95}" presName="accent_2" presStyleCnt="0"/>
      <dgm:spPr/>
    </dgm:pt>
    <dgm:pt modelId="{55016E85-77EC-47A1-816B-9FFA7B2429EA}" type="pres">
      <dgm:prSet presAssocID="{04790C58-23E7-40DC-9AF9-FF5E2D3B3C95}" presName="accentRepeatNode" presStyleLbl="solidFgAcc1" presStyleIdx="1" presStyleCnt="5"/>
      <dgm:spPr/>
    </dgm:pt>
    <dgm:pt modelId="{9590FBC2-DECB-4387-89B0-CBB2001C1FB1}" type="pres">
      <dgm:prSet presAssocID="{5B552D2B-7A16-40D9-B427-1AEB06408C34}" presName="text_3" presStyleLbl="node1" presStyleIdx="2" presStyleCnt="5">
        <dgm:presLayoutVars>
          <dgm:bulletEnabled val="1"/>
        </dgm:presLayoutVars>
      </dgm:prSet>
      <dgm:spPr/>
    </dgm:pt>
    <dgm:pt modelId="{CA8BDBF1-D45F-4425-907E-3DD4B6787F49}" type="pres">
      <dgm:prSet presAssocID="{5B552D2B-7A16-40D9-B427-1AEB06408C34}" presName="accent_3" presStyleCnt="0"/>
      <dgm:spPr/>
    </dgm:pt>
    <dgm:pt modelId="{970B28F8-257B-45B1-94A7-F51A6820B4EF}" type="pres">
      <dgm:prSet presAssocID="{5B552D2B-7A16-40D9-B427-1AEB06408C34}" presName="accentRepeatNode" presStyleLbl="solidFgAcc1" presStyleIdx="2" presStyleCnt="5"/>
      <dgm:spPr/>
    </dgm:pt>
    <dgm:pt modelId="{773690F6-A83F-4CF9-9E78-6D1E03D82346}" type="pres">
      <dgm:prSet presAssocID="{E5E54C41-A4C1-4903-872A-FA8B753479F6}" presName="text_4" presStyleLbl="node1" presStyleIdx="3" presStyleCnt="5">
        <dgm:presLayoutVars>
          <dgm:bulletEnabled val="1"/>
        </dgm:presLayoutVars>
      </dgm:prSet>
      <dgm:spPr/>
    </dgm:pt>
    <dgm:pt modelId="{2EFF7528-D22C-44E8-809F-DABF11125331}" type="pres">
      <dgm:prSet presAssocID="{E5E54C41-A4C1-4903-872A-FA8B753479F6}" presName="accent_4" presStyleCnt="0"/>
      <dgm:spPr/>
    </dgm:pt>
    <dgm:pt modelId="{B8550205-1D91-4D08-9788-40B1EEABA214}" type="pres">
      <dgm:prSet presAssocID="{E5E54C41-A4C1-4903-872A-FA8B753479F6}" presName="accentRepeatNode" presStyleLbl="solidFgAcc1" presStyleIdx="3" presStyleCnt="5"/>
      <dgm:spPr/>
    </dgm:pt>
    <dgm:pt modelId="{4026B4DD-9DC5-4341-9427-4084D6288D47}" type="pres">
      <dgm:prSet presAssocID="{E451E06A-9E5D-4F50-A8D4-A2687BD1ED4B}" presName="text_5" presStyleLbl="node1" presStyleIdx="4" presStyleCnt="5">
        <dgm:presLayoutVars>
          <dgm:bulletEnabled val="1"/>
        </dgm:presLayoutVars>
      </dgm:prSet>
      <dgm:spPr/>
    </dgm:pt>
    <dgm:pt modelId="{88FD55ED-7544-4D31-9755-8408A4DA988D}" type="pres">
      <dgm:prSet presAssocID="{E451E06A-9E5D-4F50-A8D4-A2687BD1ED4B}" presName="accent_5" presStyleCnt="0"/>
      <dgm:spPr/>
    </dgm:pt>
    <dgm:pt modelId="{9F8203ED-2C81-4563-9E2F-FE6778B6F6B6}" type="pres">
      <dgm:prSet presAssocID="{E451E06A-9E5D-4F50-A8D4-A2687BD1ED4B}" presName="accentRepeatNode" presStyleLbl="solidFgAcc1" presStyleIdx="4" presStyleCnt="5"/>
      <dgm:spPr/>
    </dgm:pt>
  </dgm:ptLst>
  <dgm:cxnLst>
    <dgm:cxn modelId="{1675012B-091D-4685-ABB6-89BC94CBD308}" type="presOf" srcId="{660EA4A5-00D9-4162-B376-C855480B3964}" destId="{B2E9C2C8-1A2A-4216-8672-4A3FCBDFD721}" srcOrd="0" destOrd="0" presId="urn:microsoft.com/office/officeart/2008/layout/VerticalCurvedList"/>
    <dgm:cxn modelId="{74D99C44-F7CF-4E64-A324-13610E2D2965}" type="presOf" srcId="{5B552D2B-7A16-40D9-B427-1AEB06408C34}" destId="{9590FBC2-DECB-4387-89B0-CBB2001C1FB1}" srcOrd="0" destOrd="0" presId="urn:microsoft.com/office/officeart/2008/layout/VerticalCurvedList"/>
    <dgm:cxn modelId="{80E6074A-1FEC-4FF6-8283-387117201818}" type="presOf" srcId="{E451E06A-9E5D-4F50-A8D4-A2687BD1ED4B}" destId="{4026B4DD-9DC5-4341-9427-4084D6288D47}" srcOrd="0" destOrd="0" presId="urn:microsoft.com/office/officeart/2008/layout/VerticalCurvedList"/>
    <dgm:cxn modelId="{22E6D452-7BA4-4310-9542-C4AA2FB978D3}" srcId="{7D4A5AF6-D69F-468D-BFD5-F72A3B10C654}" destId="{04790C58-23E7-40DC-9AF9-FF5E2D3B3C95}" srcOrd="1" destOrd="0" parTransId="{943E4B61-CC8E-4AEB-A463-5E91D255D042}" sibTransId="{EA64CAB0-3823-4F45-AA28-DF009A18C59D}"/>
    <dgm:cxn modelId="{54A67898-FBFE-439C-AAF6-CB67A8EA03FD}" srcId="{7D4A5AF6-D69F-468D-BFD5-F72A3B10C654}" destId="{E451E06A-9E5D-4F50-A8D4-A2687BD1ED4B}" srcOrd="4" destOrd="0" parTransId="{74521693-DC60-4CCC-9DC6-094120D6E917}" sibTransId="{04D4C066-B9EB-483D-BA02-676F9D8CA22F}"/>
    <dgm:cxn modelId="{CEF3D7AD-2FEA-44DD-A139-6E257D83E801}" srcId="{7D4A5AF6-D69F-468D-BFD5-F72A3B10C654}" destId="{E5E54C41-A4C1-4903-872A-FA8B753479F6}" srcOrd="3" destOrd="0" parTransId="{BDFC5307-5E03-4F1A-8253-1EEE9E8CC7F7}" sibTransId="{3BDB02A4-50CD-4B6E-A7B8-1D7A0B883B83}"/>
    <dgm:cxn modelId="{CEF316B1-51CB-4ED3-AC27-A3B289E08B17}" srcId="{7D4A5AF6-D69F-468D-BFD5-F72A3B10C654}" destId="{5B552D2B-7A16-40D9-B427-1AEB06408C34}" srcOrd="2" destOrd="0" parTransId="{0AE59F9B-E6C2-4B54-BB2B-B515DA6822E2}" sibTransId="{E670A078-E35E-4E3E-A0C1-9B5F028B3C98}"/>
    <dgm:cxn modelId="{7D40EFBF-0ADD-492C-9AFB-32E835A19FEC}" type="presOf" srcId="{1EC32D8C-A982-40E6-86A4-31AC6597B569}" destId="{00F9D3C9-EEA1-406E-B056-45A0ED1CAABB}" srcOrd="0" destOrd="0" presId="urn:microsoft.com/office/officeart/2008/layout/VerticalCurvedList"/>
    <dgm:cxn modelId="{CC082AC5-549F-460B-9841-22C6B0E65F25}" type="presOf" srcId="{E5E54C41-A4C1-4903-872A-FA8B753479F6}" destId="{773690F6-A83F-4CF9-9E78-6D1E03D82346}" srcOrd="0" destOrd="0" presId="urn:microsoft.com/office/officeart/2008/layout/VerticalCurvedList"/>
    <dgm:cxn modelId="{80903ED8-60A1-4613-A395-F9418A932EBB}" srcId="{7D4A5AF6-D69F-468D-BFD5-F72A3B10C654}" destId="{660EA4A5-00D9-4162-B376-C855480B3964}" srcOrd="0" destOrd="0" parTransId="{EA4D3C60-F76B-420D-BE2C-E1715B20BC82}" sibTransId="{1EC32D8C-A982-40E6-86A4-31AC6597B569}"/>
    <dgm:cxn modelId="{1FBC19F8-D1CD-4C9B-9D12-C9772017EEF5}" type="presOf" srcId="{7D4A5AF6-D69F-468D-BFD5-F72A3B10C654}" destId="{9C459C2C-A771-4461-AA3D-824BD8E70600}" srcOrd="0" destOrd="0" presId="urn:microsoft.com/office/officeart/2008/layout/VerticalCurvedList"/>
    <dgm:cxn modelId="{BC3BA9FD-5DD7-4B7A-AD16-7BE75420ECB9}" type="presOf" srcId="{04790C58-23E7-40DC-9AF9-FF5E2D3B3C95}" destId="{3AADD84C-045E-4B02-A6FF-29CA56C6D9EB}" srcOrd="0" destOrd="0" presId="urn:microsoft.com/office/officeart/2008/layout/VerticalCurvedList"/>
    <dgm:cxn modelId="{850881D0-31D7-4CAC-86ED-F0C0C3264318}" type="presParOf" srcId="{9C459C2C-A771-4461-AA3D-824BD8E70600}" destId="{5FC933B9-ED01-4D78-A10F-8E605105D672}" srcOrd="0" destOrd="0" presId="urn:microsoft.com/office/officeart/2008/layout/VerticalCurvedList"/>
    <dgm:cxn modelId="{25ABC98D-8EEF-49F0-BE70-988D75CC8540}" type="presParOf" srcId="{5FC933B9-ED01-4D78-A10F-8E605105D672}" destId="{CF8D99F8-4477-4054-8D35-5CBE11E1F543}" srcOrd="0" destOrd="0" presId="urn:microsoft.com/office/officeart/2008/layout/VerticalCurvedList"/>
    <dgm:cxn modelId="{015787C0-CEE5-41D4-9704-250022776D91}" type="presParOf" srcId="{CF8D99F8-4477-4054-8D35-5CBE11E1F543}" destId="{CE919853-F25F-4BE6-9F0F-364595EE6549}" srcOrd="0" destOrd="0" presId="urn:microsoft.com/office/officeart/2008/layout/VerticalCurvedList"/>
    <dgm:cxn modelId="{9CA385E2-0583-413D-9C8D-A624A574744C}" type="presParOf" srcId="{CF8D99F8-4477-4054-8D35-5CBE11E1F543}" destId="{00F9D3C9-EEA1-406E-B056-45A0ED1CAABB}" srcOrd="1" destOrd="0" presId="urn:microsoft.com/office/officeart/2008/layout/VerticalCurvedList"/>
    <dgm:cxn modelId="{8B8758A3-D226-4960-B22F-88B9921E43A1}" type="presParOf" srcId="{CF8D99F8-4477-4054-8D35-5CBE11E1F543}" destId="{A0FC94F8-EF3B-477F-9166-A0E1864CCFC9}" srcOrd="2" destOrd="0" presId="urn:microsoft.com/office/officeart/2008/layout/VerticalCurvedList"/>
    <dgm:cxn modelId="{C2CA2105-9403-4BFA-BA29-9E20C6B2A245}" type="presParOf" srcId="{CF8D99F8-4477-4054-8D35-5CBE11E1F543}" destId="{66996895-D633-46C0-86A5-1B702DC75EFB}" srcOrd="3" destOrd="0" presId="urn:microsoft.com/office/officeart/2008/layout/VerticalCurvedList"/>
    <dgm:cxn modelId="{849E28DE-89EC-43DD-B090-463235986000}" type="presParOf" srcId="{5FC933B9-ED01-4D78-A10F-8E605105D672}" destId="{B2E9C2C8-1A2A-4216-8672-4A3FCBDFD721}" srcOrd="1" destOrd="0" presId="urn:microsoft.com/office/officeart/2008/layout/VerticalCurvedList"/>
    <dgm:cxn modelId="{D1300A05-7B1E-4851-AA66-A8FE9BF58FF4}" type="presParOf" srcId="{5FC933B9-ED01-4D78-A10F-8E605105D672}" destId="{31D34416-C977-419C-B925-AC01E8EF075E}" srcOrd="2" destOrd="0" presId="urn:microsoft.com/office/officeart/2008/layout/VerticalCurvedList"/>
    <dgm:cxn modelId="{2C65A070-49F9-48AB-B465-10224242A7D2}" type="presParOf" srcId="{31D34416-C977-419C-B925-AC01E8EF075E}" destId="{6743A099-64C4-4394-9F34-4B63CBBFEFB8}" srcOrd="0" destOrd="0" presId="urn:microsoft.com/office/officeart/2008/layout/VerticalCurvedList"/>
    <dgm:cxn modelId="{21ADF0EF-FC72-4C46-9721-04D5D7879918}" type="presParOf" srcId="{5FC933B9-ED01-4D78-A10F-8E605105D672}" destId="{3AADD84C-045E-4B02-A6FF-29CA56C6D9EB}" srcOrd="3" destOrd="0" presId="urn:microsoft.com/office/officeart/2008/layout/VerticalCurvedList"/>
    <dgm:cxn modelId="{66538827-B611-4658-9334-948BD749AC21}" type="presParOf" srcId="{5FC933B9-ED01-4D78-A10F-8E605105D672}" destId="{0B0C1AD9-6A7E-4F2A-9DFF-626EC168129A}" srcOrd="4" destOrd="0" presId="urn:microsoft.com/office/officeart/2008/layout/VerticalCurvedList"/>
    <dgm:cxn modelId="{10B1C465-2F36-444B-BE23-B69032FBB55E}" type="presParOf" srcId="{0B0C1AD9-6A7E-4F2A-9DFF-626EC168129A}" destId="{55016E85-77EC-47A1-816B-9FFA7B2429EA}" srcOrd="0" destOrd="0" presId="urn:microsoft.com/office/officeart/2008/layout/VerticalCurvedList"/>
    <dgm:cxn modelId="{17827B97-70A2-4383-8A53-EFAFE715F29A}" type="presParOf" srcId="{5FC933B9-ED01-4D78-A10F-8E605105D672}" destId="{9590FBC2-DECB-4387-89B0-CBB2001C1FB1}" srcOrd="5" destOrd="0" presId="urn:microsoft.com/office/officeart/2008/layout/VerticalCurvedList"/>
    <dgm:cxn modelId="{0D922A7A-E5FD-49D4-AA33-A080CDF6518D}" type="presParOf" srcId="{5FC933B9-ED01-4D78-A10F-8E605105D672}" destId="{CA8BDBF1-D45F-4425-907E-3DD4B6787F49}" srcOrd="6" destOrd="0" presId="urn:microsoft.com/office/officeart/2008/layout/VerticalCurvedList"/>
    <dgm:cxn modelId="{A63D123C-F17F-4A8F-B318-323AE5560C28}" type="presParOf" srcId="{CA8BDBF1-D45F-4425-907E-3DD4B6787F49}" destId="{970B28F8-257B-45B1-94A7-F51A6820B4EF}" srcOrd="0" destOrd="0" presId="urn:microsoft.com/office/officeart/2008/layout/VerticalCurvedList"/>
    <dgm:cxn modelId="{218C22E7-2F55-44D4-A567-AFFA0EA03C05}" type="presParOf" srcId="{5FC933B9-ED01-4D78-A10F-8E605105D672}" destId="{773690F6-A83F-4CF9-9E78-6D1E03D82346}" srcOrd="7" destOrd="0" presId="urn:microsoft.com/office/officeart/2008/layout/VerticalCurvedList"/>
    <dgm:cxn modelId="{6DE6A0FA-84B6-48A1-A11B-D944D8600C0E}" type="presParOf" srcId="{5FC933B9-ED01-4D78-A10F-8E605105D672}" destId="{2EFF7528-D22C-44E8-809F-DABF11125331}" srcOrd="8" destOrd="0" presId="urn:microsoft.com/office/officeart/2008/layout/VerticalCurvedList"/>
    <dgm:cxn modelId="{7AA64DF4-46B7-4EE2-9EE7-7D14EF1FD1DD}" type="presParOf" srcId="{2EFF7528-D22C-44E8-809F-DABF11125331}" destId="{B8550205-1D91-4D08-9788-40B1EEABA214}" srcOrd="0" destOrd="0" presId="urn:microsoft.com/office/officeart/2008/layout/VerticalCurvedList"/>
    <dgm:cxn modelId="{3B7F0198-1CE3-4082-B8E6-947E9636771F}" type="presParOf" srcId="{5FC933B9-ED01-4D78-A10F-8E605105D672}" destId="{4026B4DD-9DC5-4341-9427-4084D6288D47}" srcOrd="9" destOrd="0" presId="urn:microsoft.com/office/officeart/2008/layout/VerticalCurvedList"/>
    <dgm:cxn modelId="{BFE263D5-310B-402D-B5A7-AFD421180C4F}" type="presParOf" srcId="{5FC933B9-ED01-4D78-A10F-8E605105D672}" destId="{88FD55ED-7544-4D31-9755-8408A4DA988D}" srcOrd="10" destOrd="0" presId="urn:microsoft.com/office/officeart/2008/layout/VerticalCurvedList"/>
    <dgm:cxn modelId="{FD730489-2FEB-4047-9B68-47457E355329}" type="presParOf" srcId="{88FD55ED-7544-4D31-9755-8408A4DA988D}" destId="{9F8203ED-2C81-4563-9E2F-FE6778B6F6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9D3C9-EEA1-406E-B056-45A0ED1CAABB}">
      <dsp:nvSpPr>
        <dsp:cNvPr id="0" name=""/>
        <dsp:cNvSpPr/>
      </dsp:nvSpPr>
      <dsp:spPr>
        <a:xfrm>
          <a:off x="-6763986" y="-1034252"/>
          <a:ext cx="8050204" cy="8050204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9C2C8-1A2A-4216-8672-4A3FCBDFD721}">
      <dsp:nvSpPr>
        <dsp:cNvPr id="0" name=""/>
        <dsp:cNvSpPr/>
      </dsp:nvSpPr>
      <dsp:spPr>
        <a:xfrm>
          <a:off x="561745" y="373736"/>
          <a:ext cx="8198330" cy="7479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суми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різниці </a:t>
          </a:r>
          <a:r>
            <a:rPr lang="ru-RU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векторів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ru-UA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745" y="373736"/>
        <a:ext cx="8198330" cy="747951"/>
      </dsp:txXfrm>
    </dsp:sp>
    <dsp:sp modelId="{6743A099-64C4-4394-9F34-4B63CBBFEFB8}">
      <dsp:nvSpPr>
        <dsp:cNvPr id="0" name=""/>
        <dsp:cNvSpPr/>
      </dsp:nvSpPr>
      <dsp:spPr>
        <a:xfrm>
          <a:off x="94275" y="280242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DD84C-045E-4B02-A6FF-29CA56C6D9EB}">
      <dsp:nvSpPr>
        <dsp:cNvPr id="0" name=""/>
        <dsp:cNvSpPr/>
      </dsp:nvSpPr>
      <dsp:spPr>
        <a:xfrm>
          <a:off x="1097705" y="1495305"/>
          <a:ext cx="7662369" cy="74795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1" i="0" u="none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 додавати і віднімати вектори графічним (правило трикутника та паралелограма) та аналітичним способом;</a:t>
          </a:r>
          <a:endParaRPr lang="ru-RU" sz="2000" b="1" i="1" u="none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705" y="1495305"/>
        <a:ext cx="7662369" cy="747951"/>
      </dsp:txXfrm>
    </dsp:sp>
    <dsp:sp modelId="{55016E85-77EC-47A1-816B-9FFA7B2429EA}">
      <dsp:nvSpPr>
        <dsp:cNvPr id="0" name=""/>
        <dsp:cNvSpPr/>
      </dsp:nvSpPr>
      <dsp:spPr>
        <a:xfrm>
          <a:off x="630235" y="1401811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0FBC2-DECB-4387-89B0-CBB2001C1FB1}">
      <dsp:nvSpPr>
        <dsp:cNvPr id="0" name=""/>
        <dsp:cNvSpPr/>
      </dsp:nvSpPr>
      <dsp:spPr>
        <a:xfrm>
          <a:off x="1262202" y="2616874"/>
          <a:ext cx="7497872" cy="74795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засвоїти властивості додавання векторів, теореми про додавання векторів і наслідків з неї; </a:t>
          </a:r>
          <a:endParaRPr lang="ru-UA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2202" y="2616874"/>
        <a:ext cx="7497872" cy="747951"/>
      </dsp:txXfrm>
    </dsp:sp>
    <dsp:sp modelId="{970B28F8-257B-45B1-94A7-F51A6820B4EF}">
      <dsp:nvSpPr>
        <dsp:cNvPr id="0" name=""/>
        <dsp:cNvSpPr/>
      </dsp:nvSpPr>
      <dsp:spPr>
        <a:xfrm>
          <a:off x="794732" y="2523380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690F6-A83F-4CF9-9E78-6D1E03D82346}">
      <dsp:nvSpPr>
        <dsp:cNvPr id="0" name=""/>
        <dsp:cNvSpPr/>
      </dsp:nvSpPr>
      <dsp:spPr>
        <a:xfrm>
          <a:off x="1097705" y="3738442"/>
          <a:ext cx="7662369" cy="74795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навчитися розв’язувати задачі, що передбачають застосування цих понять і властивостей; </a:t>
          </a:r>
          <a:endParaRPr lang="ru-UA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705" y="3738442"/>
        <a:ext cx="7662369" cy="747951"/>
      </dsp:txXfrm>
    </dsp:sp>
    <dsp:sp modelId="{B8550205-1D91-4D08-9788-40B1EEABA214}">
      <dsp:nvSpPr>
        <dsp:cNvPr id="0" name=""/>
        <dsp:cNvSpPr/>
      </dsp:nvSpPr>
      <dsp:spPr>
        <a:xfrm>
          <a:off x="630235" y="3644948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6B4DD-9DC5-4341-9427-4084D6288D47}">
      <dsp:nvSpPr>
        <dsp:cNvPr id="0" name=""/>
        <dsp:cNvSpPr/>
      </dsp:nvSpPr>
      <dsp:spPr>
        <a:xfrm>
          <a:off x="561745" y="4860011"/>
          <a:ext cx="8198330" cy="74795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68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розвивати культуру математичного мовлення й записів </a:t>
          </a:r>
          <a:endParaRPr lang="ru-UA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745" y="4860011"/>
        <a:ext cx="8198330" cy="747951"/>
      </dsp:txXfrm>
    </dsp:sp>
    <dsp:sp modelId="{9F8203ED-2C81-4563-9E2F-FE6778B6F6B6}">
      <dsp:nvSpPr>
        <dsp:cNvPr id="0" name=""/>
        <dsp:cNvSpPr/>
      </dsp:nvSpPr>
      <dsp:spPr>
        <a:xfrm>
          <a:off x="94275" y="4766517"/>
          <a:ext cx="934939" cy="93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D66CE-CFFB-515D-8B6B-852F2DC6F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2B206C-6238-2C55-3E0F-C65C2ED0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DE3B5-C4BD-553B-36EA-C13AF781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06.07.2025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E1FDA-5921-C20E-2B5A-993A2F85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A647F-22FB-338A-7ED4-4CA2A2B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219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FAB52-7477-5A50-3B60-ACF92EB8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CB9B71-7464-F7CC-03BD-3424F2F96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3141D-913C-9BA0-7ECC-C4F2A332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06.07.2025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EBB28-A90E-F44C-1AF6-21B817D5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6250-0249-40FD-385E-2B2DACA4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228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7C568-8763-3334-BDE0-FBEE10C24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221864-BF24-38E5-8324-A222683A9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EA1D9-EA59-E2E0-88F3-73BB3275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06.07.2025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5A534-F4EE-8101-CAE3-D73056D9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D2EF77-CE07-A770-8784-4C5B3D45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75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9FB5-F42F-F4E3-7929-0D22D7E0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9B51A-58A2-47BD-5C4D-72DB6DFFA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AED9C-2861-0A0A-2F78-EBD45382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06.07.2025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F22E3-1936-47CE-31EC-C9AB3CA0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B1320-49BA-447B-9C88-13879B81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877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7AB5E-4A73-715D-FEC2-E18AAB02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86AFF-2F80-31B8-4192-2023142CD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73B8E5-6840-BD8A-861F-95507F91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06.07.2025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01875-8A59-F88B-804F-F209BC06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E1644-B96D-06C8-CEAE-10BBD879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30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5B79D-12CA-E71B-A699-13696550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D99E9-F49B-A095-198A-6FBF3F5D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7A64DA-E111-4A22-A97D-0653554E5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63BC03-B547-F6F7-9A8C-6F0893EA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06.07.2025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CEB45-2EEE-FF49-ED73-1CBF277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08B1F4-C16A-CB46-67C2-84AFD638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58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5B65B-32D4-E05E-9718-F34BB40C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130E4-D76F-ACFB-95FA-2C626550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F3C1A-5AC5-61A3-948B-FE1720FA2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48664F-9804-B4D7-404B-F18EC72F1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FC7DE0-66C1-0E10-706B-C2AC9062D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B57258-7318-164C-0D61-26CAD874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06.07.2025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EC1776-D656-A813-2963-3081B0D1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15BD78-5869-3FD7-ABFC-DA16C0EF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719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28292-E854-75C5-0FC2-5A723A5E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90B639-81ED-C9FF-BD1D-E573FEC3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06.07.2025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F9FF8A-E1F5-A472-5113-0D849CEF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A47117-EA31-9965-60A8-B41C7D75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09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C346F9-A63D-960B-5CEC-170AF677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06.07.2025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8CB448-FE9B-5550-CB4B-B46CA6E7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C88FA9-8559-A272-7D3D-2C3B1DDC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571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861A5-DFE0-54C1-59F9-7FE01322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A52FE-3213-69AB-9C6D-FC2D6B35D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2484F-BFAC-A707-436F-3EB4F01E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330090-5F77-E669-233C-C2D259C8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06.07.2025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329BD-EDB4-552E-1446-2D716C2C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0DA093-8679-631D-8065-807CCD07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242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CDDF5-95B9-5E1B-CD3B-B14231EF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E8A35A-4F43-6005-067C-FC325F181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B0679-C882-C661-BEA6-F06A1C4B1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0B85-DF3C-7CBE-C153-DCA982A8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06.07.2025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BCB0BB-DA46-47E8-8686-70906DDE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23BEA5-9191-CF37-31E3-167695B3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934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EDAF8-570E-DCB2-1A8B-692DBC6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19312-0000-EAFE-B2B9-3D24680DD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E6223-035E-B224-3B13-8C44383DF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0E6F-7A5C-436C-B4B9-ED34126E7816}" type="datetimeFigureOut">
              <a:rPr lang="ru-UA" smtClean="0"/>
              <a:t>06.07.2025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DD97A-9001-9531-3AFF-7C06781D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09255-600D-A128-47D6-8925A61AF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3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jpeg"/><Relationship Id="rId7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DF646-8D8C-2F41-CEA4-31DA0B990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415132"/>
            <a:ext cx="5593196" cy="8278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800" b="1" dirty="0">
                <a:latin typeface="Monotype Corsiva" panose="03010101010201010101" pitchFamily="66" charset="0"/>
              </a:rPr>
              <a:t>Дистанційний курс з геометрії 9 клас:</a:t>
            </a:r>
          </a:p>
          <a:p>
            <a:pPr algn="l"/>
            <a:r>
              <a:rPr lang="uk-UA" sz="2800" b="1" dirty="0">
                <a:latin typeface="Monotype Corsiva" panose="03010101010201010101" pitchFamily="66" charset="0"/>
              </a:rPr>
              <a:t>«Вектори на площині»</a:t>
            </a:r>
            <a:endParaRPr lang="ru-UA" sz="28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93496C-435E-520D-1615-76E0E6D6EEB5}"/>
              </a:ext>
            </a:extLst>
          </p:cNvPr>
          <p:cNvSpPr/>
          <p:nvPr/>
        </p:nvSpPr>
        <p:spPr>
          <a:xfrm>
            <a:off x="979301" y="2058165"/>
            <a:ext cx="7767832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Заняття</a:t>
            </a:r>
            <a:r>
              <a:rPr lang="ru-RU" sz="4400" b="0" cap="none" spc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4:</a:t>
            </a:r>
            <a:endParaRPr lang="ru-RU" sz="4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Додавання</a:t>
            </a:r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та </a:t>
            </a:r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віднімання</a:t>
            </a:r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векторів</a:t>
            </a:r>
            <a:endParaRPr lang="ru-RU" sz="5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rgbClr val="3325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24ECE-7B47-86A8-4025-58BBCDB45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AB0D831-17CA-DFCB-A25D-918BD19A5CF8}"/>
              </a:ext>
            </a:extLst>
          </p:cNvPr>
          <p:cNvSpPr txBox="1">
            <a:spLocks noChangeArrowheads="1"/>
          </p:cNvSpPr>
          <p:nvPr/>
        </p:nvSpPr>
        <p:spPr>
          <a:xfrm>
            <a:off x="1816536" y="240985"/>
            <a:ext cx="9288786" cy="1031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дайте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78CF63-32C1-E770-7B85-5B944176C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3" y="169544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3">
                <a:extLst>
                  <a:ext uri="{FF2B5EF4-FFF2-40B4-BE49-F238E27FC236}">
                    <a16:creationId xmlns:a16="http://schemas.microsoft.com/office/drawing/2014/main" id="{A542E848-41BB-FE54-E4CC-8A1D7F5900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473" y="1610316"/>
                <a:ext cx="2288501" cy="625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АВ</m:t>
                        </m:r>
                      </m:e>
                    </m:acc>
                    <m:r>
                      <a:rPr lang="uk-UA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altLang="ru-UA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+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  <m:groupChr>
                      <m:groupChrPr>
                        <m:chr m:val="⇒"/>
                        <m:pos m:val="top"/>
                        <m:ctrlPr>
                          <a:rPr lang="uk-UA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endParaRPr lang="ru-RU" altLang="ru-UA" sz="24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8" name="Text Box 13">
                <a:extLst>
                  <a:ext uri="{FF2B5EF4-FFF2-40B4-BE49-F238E27FC236}">
                    <a16:creationId xmlns:a16="http://schemas.microsoft.com/office/drawing/2014/main" id="{A542E848-41BB-FE54-E4CC-8A1D7F590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6473" y="1610316"/>
                <a:ext cx="2288501" cy="625812"/>
              </a:xfrm>
              <a:prstGeom prst="rect">
                <a:avLst/>
              </a:prstGeom>
              <a:blipFill>
                <a:blip r:embed="rId4"/>
                <a:stretch>
                  <a:fillRect b="-106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3">
                <a:extLst>
                  <a:ext uri="{FF2B5EF4-FFF2-40B4-BE49-F238E27FC236}">
                    <a16:creationId xmlns:a16="http://schemas.microsoft.com/office/drawing/2014/main" id="{AE59A574-1C03-0EEC-879C-44F9D44D1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07163" y="2699004"/>
                <a:ext cx="2208176" cy="625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</m:acc>
                    <m:r>
                      <a:rPr lang="uk-UA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altLang="ru-UA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+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ОР</m:t>
                        </m:r>
                      </m:e>
                    </m:acc>
                    <m:r>
                      <a:rPr lang="uk-UA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uk-UA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endParaRPr lang="ru-RU" altLang="ru-UA" sz="24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7" name="Text Box 23">
                <a:extLst>
                  <a:ext uri="{FF2B5EF4-FFF2-40B4-BE49-F238E27FC236}">
                    <a16:creationId xmlns:a16="http://schemas.microsoft.com/office/drawing/2014/main" id="{AE59A574-1C03-0EEC-879C-44F9D44D1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7163" y="2699004"/>
                <a:ext cx="2208176" cy="625812"/>
              </a:xfrm>
              <a:prstGeom prst="rect">
                <a:avLst/>
              </a:prstGeom>
              <a:blipFill>
                <a:blip r:embed="rId5"/>
                <a:stretch>
                  <a:fillRect b="-107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30">
            <a:extLst>
              <a:ext uri="{FF2B5EF4-FFF2-40B4-BE49-F238E27FC236}">
                <a16:creationId xmlns:a16="http://schemas.microsoft.com/office/drawing/2014/main" id="{260F8700-1E8A-EFF9-01A5-FA77DE8BB0D0}"/>
              </a:ext>
            </a:extLst>
          </p:cNvPr>
          <p:cNvSpPr>
            <a:spLocks/>
          </p:cNvSpPr>
          <p:nvPr/>
        </p:nvSpPr>
        <p:spPr bwMode="auto">
          <a:xfrm>
            <a:off x="4791473" y="2856673"/>
            <a:ext cx="114300" cy="200025"/>
          </a:xfrm>
          <a:custGeom>
            <a:avLst/>
            <a:gdLst>
              <a:gd name="T0" fmla="*/ 0 w 72"/>
              <a:gd name="T1" fmla="*/ 0 h 126"/>
              <a:gd name="T2" fmla="*/ 72 w 72"/>
              <a:gd name="T3" fmla="*/ 60 h 126"/>
              <a:gd name="T4" fmla="*/ 0 w 72"/>
              <a:gd name="T5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" h="126">
                <a:moveTo>
                  <a:pt x="0" y="0"/>
                </a:moveTo>
                <a:lnTo>
                  <a:pt x="72" y="60"/>
                </a:lnTo>
                <a:lnTo>
                  <a:pt x="0" y="126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rgbClr val="FF3300"/>
                </a:solidFill>
                <a:prstDash val="solid"/>
                <a:round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2">
                <a:extLst>
                  <a:ext uri="{FF2B5EF4-FFF2-40B4-BE49-F238E27FC236}">
                    <a16:creationId xmlns:a16="http://schemas.microsoft.com/office/drawing/2014/main" id="{2408C94E-6CC7-D8DC-0CCD-940FE8E8A9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3622" y="3877948"/>
                <a:ext cx="2237977" cy="623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uk-UA" sz="2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altLang="ru-UA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+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𝑁𝑅</m:t>
                        </m:r>
                      </m:e>
                    </m:acc>
                    <m:r>
                      <a:rPr lang="uk-UA" sz="2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endParaRPr lang="ru-RU" altLang="ru-UA" sz="24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6" name="Text Box 32">
                <a:extLst>
                  <a:ext uri="{FF2B5EF4-FFF2-40B4-BE49-F238E27FC236}">
                    <a16:creationId xmlns:a16="http://schemas.microsoft.com/office/drawing/2014/main" id="{2408C94E-6CC7-D8DC-0CCD-940FE8E8A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3622" y="3877948"/>
                <a:ext cx="2237977" cy="623376"/>
              </a:xfrm>
              <a:prstGeom prst="rect">
                <a:avLst/>
              </a:prstGeom>
              <a:blipFill>
                <a:blip r:embed="rId6"/>
                <a:stretch>
                  <a:fillRect b="-107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1">
                <a:extLst>
                  <a:ext uri="{FF2B5EF4-FFF2-40B4-BE49-F238E27FC236}">
                    <a16:creationId xmlns:a16="http://schemas.microsoft.com/office/drawing/2014/main" id="{4F4C22B8-4381-EEDA-39C4-CCAC3788EF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4349" y="4726209"/>
                <a:ext cx="2938324" cy="623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𝑀𝐾</m:t>
                        </m:r>
                      </m:e>
                    </m:acc>
                    <m:r>
                      <a:rPr lang="uk-UA" sz="2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altLang="ru-UA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+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𝐾𝑀</m:t>
                        </m:r>
                      </m:e>
                    </m:acc>
                    <m:r>
                      <a:rPr lang="uk-UA" sz="2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endParaRPr lang="ru-RU" altLang="ru-UA" sz="24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5" name="Text Box 41">
                <a:extLst>
                  <a:ext uri="{FF2B5EF4-FFF2-40B4-BE49-F238E27FC236}">
                    <a16:creationId xmlns:a16="http://schemas.microsoft.com/office/drawing/2014/main" id="{4F4C22B8-4381-EEDA-39C4-CCAC3788E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4349" y="4726209"/>
                <a:ext cx="2938324" cy="623376"/>
              </a:xfrm>
              <a:prstGeom prst="rect">
                <a:avLst/>
              </a:prstGeom>
              <a:blipFill>
                <a:blip r:embed="rId7"/>
                <a:stretch>
                  <a:fillRect b="-97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50">
                <a:extLst>
                  <a:ext uri="{FF2B5EF4-FFF2-40B4-BE49-F238E27FC236}">
                    <a16:creationId xmlns:a16="http://schemas.microsoft.com/office/drawing/2014/main" id="{7ED6D71B-AB75-4E50-88CD-F1565F031E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5973" y="5710509"/>
                <a:ext cx="4572000" cy="995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𝑀𝐾</m:t>
                        </m:r>
                      </m:e>
                    </m:acc>
                    <m:r>
                      <a:rPr lang="uk-UA" sz="2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altLang="ru-UA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+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uk-UA" sz="2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altLang="ru-UA" sz="2400" dirty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rPr>
                      <m:t>  +  </m:t>
                    </m:r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𝑀𝐾</m:t>
                        </m:r>
                      </m:e>
                    </m:acc>
                    <m:r>
                      <a:rPr lang="uk-UA" sz="2400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groupChr>
                      <m:groupChrPr>
                        <m:chr m:val="⇒"/>
                        <m:pos m:val="top"/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endParaRPr lang="ru-RU" altLang="ru-UA" sz="2400" dirty="0">
                  <a:solidFill>
                    <a:srgbClr val="3333FF"/>
                  </a:solidFill>
                </a:endParaRPr>
              </a:p>
              <a:p>
                <a:pPr algn="ctr"/>
                <a:endParaRPr lang="ru-RU" altLang="ru-UA" sz="24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4" name="Text Box 50">
                <a:extLst>
                  <a:ext uri="{FF2B5EF4-FFF2-40B4-BE49-F238E27FC236}">
                    <a16:creationId xmlns:a16="http://schemas.microsoft.com/office/drawing/2014/main" id="{7ED6D71B-AB75-4E50-88CD-F1565F03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5973" y="5710509"/>
                <a:ext cx="4572000" cy="9951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reeform 90">
            <a:extLst>
              <a:ext uri="{FF2B5EF4-FFF2-40B4-BE49-F238E27FC236}">
                <a16:creationId xmlns:a16="http://schemas.microsoft.com/office/drawing/2014/main" id="{98DA5372-56E9-6868-8356-4703410F29E5}"/>
              </a:ext>
            </a:extLst>
          </p:cNvPr>
          <p:cNvSpPr>
            <a:spLocks/>
          </p:cNvSpPr>
          <p:nvPr/>
        </p:nvSpPr>
        <p:spPr bwMode="auto">
          <a:xfrm>
            <a:off x="3305573" y="2037522"/>
            <a:ext cx="1066800" cy="304800"/>
          </a:xfrm>
          <a:custGeom>
            <a:avLst/>
            <a:gdLst>
              <a:gd name="T0" fmla="*/ 0 w 672"/>
              <a:gd name="T1" fmla="*/ 0 h 192"/>
              <a:gd name="T2" fmla="*/ 0 w 672"/>
              <a:gd name="T3" fmla="*/ 192 h 192"/>
              <a:gd name="T4" fmla="*/ 672 w 672"/>
              <a:gd name="T5" fmla="*/ 192 h 192"/>
              <a:gd name="T6" fmla="*/ 672 w 672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192">
                <a:moveTo>
                  <a:pt x="0" y="0"/>
                </a:moveTo>
                <a:lnTo>
                  <a:pt x="0" y="192"/>
                </a:lnTo>
                <a:lnTo>
                  <a:pt x="672" y="192"/>
                </a:lnTo>
                <a:lnTo>
                  <a:pt x="672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3" name="Freeform 91">
            <a:extLst>
              <a:ext uri="{FF2B5EF4-FFF2-40B4-BE49-F238E27FC236}">
                <a16:creationId xmlns:a16="http://schemas.microsoft.com/office/drawing/2014/main" id="{6299436A-CB2D-0D61-E262-86841A42CA5F}"/>
              </a:ext>
            </a:extLst>
          </p:cNvPr>
          <p:cNvSpPr>
            <a:spLocks/>
          </p:cNvSpPr>
          <p:nvPr/>
        </p:nvSpPr>
        <p:spPr bwMode="auto">
          <a:xfrm>
            <a:off x="3305573" y="3104322"/>
            <a:ext cx="1066800" cy="304800"/>
          </a:xfrm>
          <a:custGeom>
            <a:avLst/>
            <a:gdLst>
              <a:gd name="T0" fmla="*/ 0 w 672"/>
              <a:gd name="T1" fmla="*/ 0 h 192"/>
              <a:gd name="T2" fmla="*/ 0 w 672"/>
              <a:gd name="T3" fmla="*/ 192 h 192"/>
              <a:gd name="T4" fmla="*/ 672 w 672"/>
              <a:gd name="T5" fmla="*/ 192 h 192"/>
              <a:gd name="T6" fmla="*/ 672 w 672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192">
                <a:moveTo>
                  <a:pt x="0" y="0"/>
                </a:moveTo>
                <a:lnTo>
                  <a:pt x="0" y="192"/>
                </a:lnTo>
                <a:lnTo>
                  <a:pt x="672" y="192"/>
                </a:lnTo>
                <a:lnTo>
                  <a:pt x="672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4" name="Freeform 92">
            <a:extLst>
              <a:ext uri="{FF2B5EF4-FFF2-40B4-BE49-F238E27FC236}">
                <a16:creationId xmlns:a16="http://schemas.microsoft.com/office/drawing/2014/main" id="{17BD7C2E-4B5C-EBFB-F557-38CEC7DC50AE}"/>
              </a:ext>
            </a:extLst>
          </p:cNvPr>
          <p:cNvSpPr>
            <a:spLocks/>
          </p:cNvSpPr>
          <p:nvPr/>
        </p:nvSpPr>
        <p:spPr bwMode="auto">
          <a:xfrm>
            <a:off x="3305573" y="4257260"/>
            <a:ext cx="1066800" cy="304800"/>
          </a:xfrm>
          <a:custGeom>
            <a:avLst/>
            <a:gdLst>
              <a:gd name="T0" fmla="*/ 0 w 672"/>
              <a:gd name="T1" fmla="*/ 0 h 192"/>
              <a:gd name="T2" fmla="*/ 0 w 672"/>
              <a:gd name="T3" fmla="*/ 192 h 192"/>
              <a:gd name="T4" fmla="*/ 672 w 672"/>
              <a:gd name="T5" fmla="*/ 192 h 192"/>
              <a:gd name="T6" fmla="*/ 672 w 672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192">
                <a:moveTo>
                  <a:pt x="0" y="0"/>
                </a:moveTo>
                <a:lnTo>
                  <a:pt x="0" y="192"/>
                </a:lnTo>
                <a:lnTo>
                  <a:pt x="672" y="192"/>
                </a:lnTo>
                <a:lnTo>
                  <a:pt x="672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5" name="Freeform 93">
            <a:extLst>
              <a:ext uri="{FF2B5EF4-FFF2-40B4-BE49-F238E27FC236}">
                <a16:creationId xmlns:a16="http://schemas.microsoft.com/office/drawing/2014/main" id="{91C4AC22-9C3E-B078-D18B-4482626D984D}"/>
              </a:ext>
            </a:extLst>
          </p:cNvPr>
          <p:cNvSpPr>
            <a:spLocks/>
          </p:cNvSpPr>
          <p:nvPr/>
        </p:nvSpPr>
        <p:spPr bwMode="auto">
          <a:xfrm>
            <a:off x="3305573" y="5161722"/>
            <a:ext cx="1066800" cy="304800"/>
          </a:xfrm>
          <a:custGeom>
            <a:avLst/>
            <a:gdLst>
              <a:gd name="T0" fmla="*/ 0 w 672"/>
              <a:gd name="T1" fmla="*/ 0 h 192"/>
              <a:gd name="T2" fmla="*/ 0 w 672"/>
              <a:gd name="T3" fmla="*/ 192 h 192"/>
              <a:gd name="T4" fmla="*/ 672 w 672"/>
              <a:gd name="T5" fmla="*/ 192 h 192"/>
              <a:gd name="T6" fmla="*/ 672 w 672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192">
                <a:moveTo>
                  <a:pt x="0" y="0"/>
                </a:moveTo>
                <a:lnTo>
                  <a:pt x="0" y="192"/>
                </a:lnTo>
                <a:lnTo>
                  <a:pt x="672" y="192"/>
                </a:lnTo>
                <a:lnTo>
                  <a:pt x="672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56" name="Freeform 94">
            <a:extLst>
              <a:ext uri="{FF2B5EF4-FFF2-40B4-BE49-F238E27FC236}">
                <a16:creationId xmlns:a16="http://schemas.microsoft.com/office/drawing/2014/main" id="{4EB07D78-2256-4085-F146-C1AF286DA4A2}"/>
              </a:ext>
            </a:extLst>
          </p:cNvPr>
          <p:cNvSpPr>
            <a:spLocks/>
          </p:cNvSpPr>
          <p:nvPr/>
        </p:nvSpPr>
        <p:spPr bwMode="auto">
          <a:xfrm>
            <a:off x="5084677" y="6152322"/>
            <a:ext cx="1143000" cy="255105"/>
          </a:xfrm>
          <a:custGeom>
            <a:avLst/>
            <a:gdLst>
              <a:gd name="T0" fmla="*/ 0 w 672"/>
              <a:gd name="T1" fmla="*/ 0 h 192"/>
              <a:gd name="T2" fmla="*/ 0 w 672"/>
              <a:gd name="T3" fmla="*/ 192 h 192"/>
              <a:gd name="T4" fmla="*/ 672 w 672"/>
              <a:gd name="T5" fmla="*/ 192 h 192"/>
              <a:gd name="T6" fmla="*/ 672 w 672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192">
                <a:moveTo>
                  <a:pt x="0" y="0"/>
                </a:moveTo>
                <a:lnTo>
                  <a:pt x="0" y="192"/>
                </a:lnTo>
                <a:lnTo>
                  <a:pt x="672" y="192"/>
                </a:lnTo>
                <a:lnTo>
                  <a:pt x="672" y="0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grpSp>
        <p:nvGrpSpPr>
          <p:cNvPr id="57" name="Group 98">
            <a:extLst>
              <a:ext uri="{FF2B5EF4-FFF2-40B4-BE49-F238E27FC236}">
                <a16:creationId xmlns:a16="http://schemas.microsoft.com/office/drawing/2014/main" id="{1DF8C5A7-C4D0-F16C-0A52-34E2DDD9F3B6}"/>
              </a:ext>
            </a:extLst>
          </p:cNvPr>
          <p:cNvGrpSpPr>
            <a:grpSpLocks/>
          </p:cNvGrpSpPr>
          <p:nvPr/>
        </p:nvGrpSpPr>
        <p:grpSpPr bwMode="auto">
          <a:xfrm>
            <a:off x="3519524" y="2089287"/>
            <a:ext cx="774700" cy="1588"/>
            <a:chOff x="952" y="1176"/>
            <a:chExt cx="488" cy="1"/>
          </a:xfrm>
        </p:grpSpPr>
        <p:sp>
          <p:nvSpPr>
            <p:cNvPr id="58" name="Freeform 96">
              <a:extLst>
                <a:ext uri="{FF2B5EF4-FFF2-40B4-BE49-F238E27FC236}">
                  <a16:creationId xmlns:a16="http://schemas.microsoft.com/office/drawing/2014/main" id="{64FD7942-7003-139A-7C8C-B61100563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1176"/>
              <a:ext cx="152" cy="1"/>
            </a:xfrm>
            <a:custGeom>
              <a:avLst/>
              <a:gdLst>
                <a:gd name="T0" fmla="*/ 0 w 152"/>
                <a:gd name="T1" fmla="*/ 0 h 1"/>
                <a:gd name="T2" fmla="*/ 152 w 15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2" h="1">
                  <a:moveTo>
                    <a:pt x="0" y="0"/>
                  </a:moveTo>
                  <a:lnTo>
                    <a:pt x="152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59" name="Freeform 97">
              <a:extLst>
                <a:ext uri="{FF2B5EF4-FFF2-40B4-BE49-F238E27FC236}">
                  <a16:creationId xmlns:a16="http://schemas.microsoft.com/office/drawing/2014/main" id="{C6B33159-3BC9-F0CE-60B9-2BA052F75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1176"/>
              <a:ext cx="152" cy="1"/>
            </a:xfrm>
            <a:custGeom>
              <a:avLst/>
              <a:gdLst>
                <a:gd name="T0" fmla="*/ 0 w 152"/>
                <a:gd name="T1" fmla="*/ 0 h 1"/>
                <a:gd name="T2" fmla="*/ 152 w 15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2" h="1">
                  <a:moveTo>
                    <a:pt x="0" y="0"/>
                  </a:moveTo>
                  <a:lnTo>
                    <a:pt x="152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60" name="Group 111">
            <a:extLst>
              <a:ext uri="{FF2B5EF4-FFF2-40B4-BE49-F238E27FC236}">
                <a16:creationId xmlns:a16="http://schemas.microsoft.com/office/drawing/2014/main" id="{975BA336-7551-8DF8-22FC-FE2BB4FD941A}"/>
              </a:ext>
            </a:extLst>
          </p:cNvPr>
          <p:cNvGrpSpPr>
            <a:grpSpLocks/>
          </p:cNvGrpSpPr>
          <p:nvPr/>
        </p:nvGrpSpPr>
        <p:grpSpPr bwMode="auto">
          <a:xfrm>
            <a:off x="3427051" y="3142422"/>
            <a:ext cx="825500" cy="1588"/>
            <a:chOff x="928" y="1848"/>
            <a:chExt cx="520" cy="1"/>
          </a:xfrm>
        </p:grpSpPr>
        <p:sp>
          <p:nvSpPr>
            <p:cNvPr id="61" name="Freeform 100">
              <a:extLst>
                <a:ext uri="{FF2B5EF4-FFF2-40B4-BE49-F238E27FC236}">
                  <a16:creationId xmlns:a16="http://schemas.microsoft.com/office/drawing/2014/main" id="{ABC062E4-143F-63D7-7055-19A0FD92F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1848"/>
              <a:ext cx="160" cy="1"/>
            </a:xfrm>
            <a:custGeom>
              <a:avLst/>
              <a:gdLst>
                <a:gd name="T0" fmla="*/ 0 w 160"/>
                <a:gd name="T1" fmla="*/ 0 h 1"/>
                <a:gd name="T2" fmla="*/ 160 w 16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0" h="1">
                  <a:moveTo>
                    <a:pt x="0" y="0"/>
                  </a:moveTo>
                  <a:lnTo>
                    <a:pt x="160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62" name="Freeform 101">
              <a:extLst>
                <a:ext uri="{FF2B5EF4-FFF2-40B4-BE49-F238E27FC236}">
                  <a16:creationId xmlns:a16="http://schemas.microsoft.com/office/drawing/2014/main" id="{C6F2D96B-9D27-BBAD-1569-73A0AAC9F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848"/>
              <a:ext cx="152" cy="1"/>
            </a:xfrm>
            <a:custGeom>
              <a:avLst/>
              <a:gdLst>
                <a:gd name="T0" fmla="*/ 0 w 152"/>
                <a:gd name="T1" fmla="*/ 0 h 1"/>
                <a:gd name="T2" fmla="*/ 152 w 15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2" h="1">
                  <a:moveTo>
                    <a:pt x="0" y="0"/>
                  </a:moveTo>
                  <a:lnTo>
                    <a:pt x="152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63" name="Group 112">
            <a:extLst>
              <a:ext uri="{FF2B5EF4-FFF2-40B4-BE49-F238E27FC236}">
                <a16:creationId xmlns:a16="http://schemas.microsoft.com/office/drawing/2014/main" id="{074B3215-534B-6449-2A7A-12EBD24AFFCC}"/>
              </a:ext>
            </a:extLst>
          </p:cNvPr>
          <p:cNvGrpSpPr>
            <a:grpSpLocks/>
          </p:cNvGrpSpPr>
          <p:nvPr/>
        </p:nvGrpSpPr>
        <p:grpSpPr bwMode="auto">
          <a:xfrm>
            <a:off x="3448448" y="4326627"/>
            <a:ext cx="809625" cy="7937"/>
            <a:chOff x="954" y="2523"/>
            <a:chExt cx="510" cy="5"/>
          </a:xfrm>
        </p:grpSpPr>
        <p:sp>
          <p:nvSpPr>
            <p:cNvPr id="64" name="Freeform 103">
              <a:extLst>
                <a:ext uri="{FF2B5EF4-FFF2-40B4-BE49-F238E27FC236}">
                  <a16:creationId xmlns:a16="http://schemas.microsoft.com/office/drawing/2014/main" id="{D0B1C9ED-EB1D-B2A6-8938-E3B833EF7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" y="2523"/>
              <a:ext cx="168" cy="1"/>
            </a:xfrm>
            <a:custGeom>
              <a:avLst/>
              <a:gdLst>
                <a:gd name="T0" fmla="*/ 0 w 168"/>
                <a:gd name="T1" fmla="*/ 0 h 1"/>
                <a:gd name="T2" fmla="*/ 168 w 16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8" h="1">
                  <a:moveTo>
                    <a:pt x="0" y="0"/>
                  </a:moveTo>
                  <a:lnTo>
                    <a:pt x="16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65" name="Freeform 104">
              <a:extLst>
                <a:ext uri="{FF2B5EF4-FFF2-40B4-BE49-F238E27FC236}">
                  <a16:creationId xmlns:a16="http://schemas.microsoft.com/office/drawing/2014/main" id="{8CF41DA8-68D0-E655-9F66-EAAF060D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" y="2526"/>
              <a:ext cx="159" cy="2"/>
            </a:xfrm>
            <a:custGeom>
              <a:avLst/>
              <a:gdLst>
                <a:gd name="T0" fmla="*/ 0 w 159"/>
                <a:gd name="T1" fmla="*/ 0 h 2"/>
                <a:gd name="T2" fmla="*/ 159 w 159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9" h="2">
                  <a:moveTo>
                    <a:pt x="0" y="0"/>
                  </a:moveTo>
                  <a:lnTo>
                    <a:pt x="159" y="2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66" name="Group 105">
            <a:extLst>
              <a:ext uri="{FF2B5EF4-FFF2-40B4-BE49-F238E27FC236}">
                <a16:creationId xmlns:a16="http://schemas.microsoft.com/office/drawing/2014/main" id="{B7924CA5-23D9-7D45-5FDC-3ED8C4C300F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457973" y="4933122"/>
            <a:ext cx="774700" cy="228600"/>
            <a:chOff x="952" y="1176"/>
            <a:chExt cx="488" cy="1"/>
          </a:xfrm>
        </p:grpSpPr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2AC3BC6F-192F-537C-EBE9-664FB8F48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" y="1176"/>
              <a:ext cx="152" cy="1"/>
            </a:xfrm>
            <a:custGeom>
              <a:avLst/>
              <a:gdLst>
                <a:gd name="T0" fmla="*/ 0 w 152"/>
                <a:gd name="T1" fmla="*/ 0 h 1"/>
                <a:gd name="T2" fmla="*/ 152 w 15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2" h="1">
                  <a:moveTo>
                    <a:pt x="0" y="0"/>
                  </a:moveTo>
                  <a:lnTo>
                    <a:pt x="152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68" name="Freeform 107">
              <a:extLst>
                <a:ext uri="{FF2B5EF4-FFF2-40B4-BE49-F238E27FC236}">
                  <a16:creationId xmlns:a16="http://schemas.microsoft.com/office/drawing/2014/main" id="{7D290B88-E56A-3566-3EFF-16D19DA66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1176"/>
              <a:ext cx="152" cy="1"/>
            </a:xfrm>
            <a:custGeom>
              <a:avLst/>
              <a:gdLst>
                <a:gd name="T0" fmla="*/ 0 w 152"/>
                <a:gd name="T1" fmla="*/ 0 h 1"/>
                <a:gd name="T2" fmla="*/ 152 w 15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2" h="1">
                  <a:moveTo>
                    <a:pt x="0" y="0"/>
                  </a:moveTo>
                  <a:lnTo>
                    <a:pt x="152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69" name="Group 113">
            <a:extLst>
              <a:ext uri="{FF2B5EF4-FFF2-40B4-BE49-F238E27FC236}">
                <a16:creationId xmlns:a16="http://schemas.microsoft.com/office/drawing/2014/main" id="{7BD7C9E0-7B8C-6742-CE7E-E56CE3469D7E}"/>
              </a:ext>
            </a:extLst>
          </p:cNvPr>
          <p:cNvGrpSpPr>
            <a:grpSpLocks/>
          </p:cNvGrpSpPr>
          <p:nvPr/>
        </p:nvGrpSpPr>
        <p:grpSpPr bwMode="auto">
          <a:xfrm>
            <a:off x="5235973" y="6177722"/>
            <a:ext cx="889000" cy="1588"/>
            <a:chOff x="2080" y="3760"/>
            <a:chExt cx="560" cy="1"/>
          </a:xfrm>
        </p:grpSpPr>
        <p:sp>
          <p:nvSpPr>
            <p:cNvPr id="70" name="Freeform 109">
              <a:extLst>
                <a:ext uri="{FF2B5EF4-FFF2-40B4-BE49-F238E27FC236}">
                  <a16:creationId xmlns:a16="http://schemas.microsoft.com/office/drawing/2014/main" id="{D57E3618-4435-122E-E542-270FD9DCC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3760"/>
              <a:ext cx="168" cy="1"/>
            </a:xfrm>
            <a:custGeom>
              <a:avLst/>
              <a:gdLst>
                <a:gd name="T0" fmla="*/ 0 w 168"/>
                <a:gd name="T1" fmla="*/ 0 h 1"/>
                <a:gd name="T2" fmla="*/ 168 w 16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8" h="1">
                  <a:moveTo>
                    <a:pt x="0" y="0"/>
                  </a:moveTo>
                  <a:lnTo>
                    <a:pt x="16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1" name="Freeform 110">
              <a:extLst>
                <a:ext uri="{FF2B5EF4-FFF2-40B4-BE49-F238E27FC236}">
                  <a16:creationId xmlns:a16="http://schemas.microsoft.com/office/drawing/2014/main" id="{577F586B-E238-C667-E8C9-DF558F56A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3760"/>
              <a:ext cx="184" cy="1"/>
            </a:xfrm>
            <a:custGeom>
              <a:avLst/>
              <a:gdLst>
                <a:gd name="T0" fmla="*/ 0 w 184"/>
                <a:gd name="T1" fmla="*/ 0 h 1"/>
                <a:gd name="T2" fmla="*/ 184 w 18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">
                  <a:moveTo>
                    <a:pt x="0" y="0"/>
                  </a:moveTo>
                  <a:lnTo>
                    <a:pt x="18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FDEC554-6E72-CBA7-C563-4F788FD53E53}"/>
                  </a:ext>
                </a:extLst>
              </p:cNvPr>
              <p:cNvSpPr txBox="1"/>
              <p:nvPr/>
            </p:nvSpPr>
            <p:spPr>
              <a:xfrm>
                <a:off x="4650332" y="1616766"/>
                <a:ext cx="73302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uk-UA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А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e>
                      </m:acc>
                    </m:oMath>
                  </m:oMathPara>
                </a14:m>
                <a:endParaRPr lang="ru-UA" sz="24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FDEC554-6E72-CBA7-C563-4F788FD53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32" y="1616766"/>
                <a:ext cx="733027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1B8FC204-8C8A-6CC7-4677-2F58B73FE075}"/>
                  </a:ext>
                </a:extLst>
              </p:cNvPr>
              <p:cNvSpPr txBox="1"/>
              <p:nvPr/>
            </p:nvSpPr>
            <p:spPr>
              <a:xfrm>
                <a:off x="4769646" y="2747865"/>
                <a:ext cx="73302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uk-UA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ru-UA" sz="24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1B8FC204-8C8A-6CC7-4677-2F58B73FE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646" y="2747865"/>
                <a:ext cx="733027" cy="508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272D494-E359-9137-552B-4401CF10E308}"/>
                  </a:ext>
                </a:extLst>
              </p:cNvPr>
              <p:cNvSpPr txBox="1"/>
              <p:nvPr/>
            </p:nvSpPr>
            <p:spPr>
              <a:xfrm>
                <a:off x="4586486" y="3936425"/>
                <a:ext cx="1324373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𝑀𝑅</m:t>
                          </m:r>
                        </m:e>
                      </m:acc>
                      <m:r>
                        <a:rPr lang="uk-UA" sz="2400" b="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UA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272D494-E359-9137-552B-4401CF10E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486" y="3936425"/>
                <a:ext cx="1324373" cy="5064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5C14027-4FAF-DCC8-27EA-EEABD9CC0D78}"/>
                  </a:ext>
                </a:extLst>
              </p:cNvPr>
              <p:cNvSpPr txBox="1"/>
              <p:nvPr/>
            </p:nvSpPr>
            <p:spPr>
              <a:xfrm>
                <a:off x="4835854" y="4783468"/>
                <a:ext cx="140057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𝑀𝑀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UA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uk-UA" sz="24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</m:acc>
                    </m:oMath>
                  </m:oMathPara>
                </a14:m>
                <a:endParaRPr lang="ru-UA" sz="2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5C14027-4FAF-DCC8-27EA-EEABD9CC0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854" y="4783468"/>
                <a:ext cx="1400573" cy="50885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D866905-7A12-7C0C-3B21-970482657D8A}"/>
                  </a:ext>
                </a:extLst>
              </p:cNvPr>
              <p:cNvSpPr txBox="1"/>
              <p:nvPr/>
            </p:nvSpPr>
            <p:spPr>
              <a:xfrm>
                <a:off x="6415286" y="5699224"/>
                <a:ext cx="140057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𝑂𝐾</m:t>
                          </m:r>
                        </m:e>
                      </m:acc>
                    </m:oMath>
                  </m:oMathPara>
                </a14:m>
                <a:endParaRPr lang="ru-UA" sz="2400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D866905-7A12-7C0C-3B21-970482657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286" y="5699224"/>
                <a:ext cx="1400573" cy="5088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75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3" grpId="0"/>
      <p:bldP spid="125" grpId="0"/>
      <p:bldP spid="1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1A132D-F66F-5DE7-BD32-17E3005C2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4BD28B3-E639-4762-FC06-09021F8B404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84243" y="240985"/>
                <a:ext cx="10373984" cy="104708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Діагоналі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паралелограма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перетинаються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точці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O.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Побудуйте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  <m:r>
                          <a:rPr lang="uk-UA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</m:acc>
                    <m:r>
                      <a:rPr lang="uk-UA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  <m:r>
                          <a:rPr lang="uk-UA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</m:acc>
                    <m:r>
                      <a:rPr lang="uk-UA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</m:ac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АО</m:t>
                        </m:r>
                      </m:e>
                    </m:acc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</m:acc>
                    <m:r>
                      <a:rPr lang="uk-UA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</m:ac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4BD28B3-E639-4762-FC06-09021F8B4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243" y="240985"/>
                <a:ext cx="10373984" cy="1047085"/>
              </a:xfrm>
              <a:prstGeom prst="rect">
                <a:avLst/>
              </a:prstGeom>
              <a:blipFill>
                <a:blip r:embed="rId3"/>
                <a:stretch>
                  <a:fillRect l="-704" t="-578" r="-1408" b="-1502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F86B4B-5497-9BDA-56FD-ACE0D1766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3" y="169544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F78ECFB-8CEC-A81F-B0A3-545BA9381CB7}"/>
                  </a:ext>
                </a:extLst>
              </p:cNvPr>
              <p:cNvSpPr/>
              <p:nvPr/>
            </p:nvSpPr>
            <p:spPr>
              <a:xfrm>
                <a:off x="6484703" y="1615218"/>
                <a:ext cx="5489434" cy="1402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–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паралелограм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 O –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перетин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діагоналей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АС та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</a:p>
              <a:p>
                <a:r>
                  <a:rPr lang="uk-UA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Побудувати: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АО</m:t>
                        </m:r>
                      </m:e>
                    </m:acc>
                    <m:r>
                      <a:rPr lang="uk-UA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ОВ</m:t>
                        </m:r>
                      </m:e>
                    </m:ac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СО</m:t>
                        </m:r>
                      </m:e>
                    </m:acc>
                    <m:r>
                      <a:rPr lang="uk-UA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</m:ac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АО</m:t>
                        </m:r>
                      </m:e>
                    </m:acc>
                    <m:r>
                      <a:rPr lang="en-US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СО</m:t>
                        </m:r>
                      </m:e>
                    </m:acc>
                    <m:r>
                      <a:rPr lang="uk-UA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ВО</m:t>
                        </m:r>
                      </m:e>
                    </m:ac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2F78ECFB-8CEC-A81F-B0A3-545BA9381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03" y="1615218"/>
                <a:ext cx="5489434" cy="1402179"/>
              </a:xfrm>
              <a:prstGeom prst="rect">
                <a:avLst/>
              </a:prstGeom>
              <a:blipFill>
                <a:blip r:embed="rId5"/>
                <a:stretch>
                  <a:fillRect l="-1222" t="-2609" b="-695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8F66FF2-DA6B-54BE-90AC-A5EE56C4D3FB}"/>
              </a:ext>
            </a:extLst>
          </p:cNvPr>
          <p:cNvCxnSpPr>
            <a:cxnSpLocks/>
          </p:cNvCxnSpPr>
          <p:nvPr/>
        </p:nvCxnSpPr>
        <p:spPr>
          <a:xfrm flipV="1">
            <a:off x="742122" y="1754479"/>
            <a:ext cx="1550504" cy="1661269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D8D2DF3-EA72-801A-AA98-32A7772EEDEB}"/>
              </a:ext>
            </a:extLst>
          </p:cNvPr>
          <p:cNvCxnSpPr>
            <a:cxnSpLocks/>
          </p:cNvCxnSpPr>
          <p:nvPr/>
        </p:nvCxnSpPr>
        <p:spPr>
          <a:xfrm flipV="1">
            <a:off x="3853949" y="1734601"/>
            <a:ext cx="1901884" cy="170102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DD7D73E-1EEF-014F-236A-CC7FE0161C2C}"/>
              </a:ext>
            </a:extLst>
          </p:cNvPr>
          <p:cNvCxnSpPr>
            <a:cxnSpLocks/>
          </p:cNvCxnSpPr>
          <p:nvPr/>
        </p:nvCxnSpPr>
        <p:spPr>
          <a:xfrm flipV="1">
            <a:off x="2292626" y="1714721"/>
            <a:ext cx="3463207" cy="13254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A3CAE5A-4BC8-00DD-3735-FA858377C038}"/>
              </a:ext>
            </a:extLst>
          </p:cNvPr>
          <p:cNvCxnSpPr>
            <a:cxnSpLocks/>
          </p:cNvCxnSpPr>
          <p:nvPr/>
        </p:nvCxnSpPr>
        <p:spPr>
          <a:xfrm flipH="1" flipV="1">
            <a:off x="742122" y="3429000"/>
            <a:ext cx="3111827" cy="1325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D1F2081-8BB5-CF10-6093-E4241ED48A13}"/>
              </a:ext>
            </a:extLst>
          </p:cNvPr>
          <p:cNvCxnSpPr>
            <a:cxnSpLocks/>
          </p:cNvCxnSpPr>
          <p:nvPr/>
        </p:nvCxnSpPr>
        <p:spPr>
          <a:xfrm flipH="1">
            <a:off x="742122" y="1721348"/>
            <a:ext cx="5013711" cy="172090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CF95378-4750-1E78-E9BA-C09F02855A1E}"/>
              </a:ext>
            </a:extLst>
          </p:cNvPr>
          <p:cNvCxnSpPr>
            <a:cxnSpLocks/>
          </p:cNvCxnSpPr>
          <p:nvPr/>
        </p:nvCxnSpPr>
        <p:spPr>
          <a:xfrm flipH="1" flipV="1">
            <a:off x="2303445" y="1714722"/>
            <a:ext cx="1550504" cy="1734157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1CB4696-B310-E8B2-E271-86B0E27B5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00" y="2350967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D3847B-9BBE-49C8-27A5-EAACA896F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427" y="124673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60654F-F78F-C358-81EA-F4BD3382D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59" y="1246730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3752F7-7AF7-B926-333D-597912322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896" y="2967335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55999C-0B94-9C38-AEF6-DC78CEF7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697" y="204862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F8BEF8-4EEF-B929-36CA-587ACA1BD6CE}"/>
              </a:ext>
            </a:extLst>
          </p:cNvPr>
          <p:cNvSpPr txBox="1"/>
          <p:nvPr/>
        </p:nvSpPr>
        <p:spPr>
          <a:xfrm>
            <a:off x="615984" y="3303923"/>
            <a:ext cx="11246018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2B71EE25-3DD6-948B-D00F-D57B36423392}"/>
              </a:ext>
            </a:extLst>
          </p:cNvPr>
          <p:cNvCxnSpPr>
            <a:cxnSpLocks/>
          </p:cNvCxnSpPr>
          <p:nvPr/>
        </p:nvCxnSpPr>
        <p:spPr>
          <a:xfrm flipV="1">
            <a:off x="737669" y="2615919"/>
            <a:ext cx="2401058" cy="82633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0F234F4A-1927-1690-EC75-B580C2E50FB8}"/>
              </a:ext>
            </a:extLst>
          </p:cNvPr>
          <p:cNvCxnSpPr>
            <a:cxnSpLocks/>
          </p:cNvCxnSpPr>
          <p:nvPr/>
        </p:nvCxnSpPr>
        <p:spPr>
          <a:xfrm flipH="1" flipV="1">
            <a:off x="2289797" y="1708094"/>
            <a:ext cx="835282" cy="9078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D05F3D60-E452-9D11-5EC6-91CF845E5E5F}"/>
              </a:ext>
            </a:extLst>
          </p:cNvPr>
          <p:cNvCxnSpPr>
            <a:cxnSpLocks/>
          </p:cNvCxnSpPr>
          <p:nvPr/>
        </p:nvCxnSpPr>
        <p:spPr>
          <a:xfrm flipV="1">
            <a:off x="737669" y="1708093"/>
            <a:ext cx="1584778" cy="17076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7EC99BB-F72D-42FF-F034-A4B4F32E0D49}"/>
              </a:ext>
            </a:extLst>
          </p:cNvPr>
          <p:cNvSpPr txBox="1"/>
          <p:nvPr/>
        </p:nvSpPr>
        <p:spPr>
          <a:xfrm>
            <a:off x="680682" y="3649108"/>
            <a:ext cx="609713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відповіді використаємо правило трикутника: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0380877-8FF4-35F4-B2E9-EDE7F86DD39A}"/>
                  </a:ext>
                </a:extLst>
              </p:cNvPr>
              <p:cNvSpPr txBox="1"/>
              <p:nvPr/>
            </p:nvSpPr>
            <p:spPr>
              <a:xfrm>
                <a:off x="677160" y="4137872"/>
                <a:ext cx="6097136" cy="497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uk-UA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АО</m:t>
                        </m:r>
                      </m:e>
                    </m:acc>
                    <m:r>
                      <a:rPr lang="uk-UA" sz="180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ОВ</m:t>
                        </m:r>
                      </m:e>
                    </m:acc>
                    <m:r>
                      <a:rPr lang="uk-UA" sz="1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  <m:r>
                          <a:rPr lang="uk-UA" sz="18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uk-UA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0380877-8FF4-35F4-B2E9-EDE7F86DD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60" y="4137872"/>
                <a:ext cx="6097136" cy="497508"/>
              </a:xfrm>
              <a:prstGeom prst="rect">
                <a:avLst/>
              </a:prstGeom>
              <a:blipFill>
                <a:blip r:embed="rId6"/>
                <a:stretch>
                  <a:fillRect l="-800" b="-1975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A332057B-4B38-817D-EBE4-DB4BF421F810}"/>
                  </a:ext>
                </a:extLst>
              </p:cNvPr>
              <p:cNvSpPr txBox="1"/>
              <p:nvPr/>
            </p:nvSpPr>
            <p:spPr>
              <a:xfrm>
                <a:off x="697871" y="4756325"/>
                <a:ext cx="11242243" cy="497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uk-UA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 точки О відкладемо вектор, який дорівнює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</m:acc>
                  </m:oMath>
                </a14:m>
                <a:r>
                  <a:rPr lang="uk-UA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Маємо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СО</m:t>
                        </m:r>
                      </m:e>
                    </m:acc>
                    <m:r>
                      <a:rPr lang="uk-UA" sz="180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</m:acc>
                    <m:r>
                      <a:rPr lang="uk-UA" sz="1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СО</m:t>
                        </m:r>
                      </m:e>
                    </m:acc>
                    <m:r>
                      <a:rPr lang="uk-UA" sz="180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  <m:r>
                          <a:rPr lang="uk-UA" sz="18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</m:acc>
                    <m:r>
                      <a:rPr lang="uk-UA" sz="1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  <m:r>
                          <a:rPr lang="uk-UA" sz="18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</m:acc>
                  </m:oMath>
                </a14:m>
                <a:r>
                  <a:rPr lang="uk-UA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A332057B-4B38-817D-EBE4-DB4BF421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71" y="4756325"/>
                <a:ext cx="11242243" cy="497508"/>
              </a:xfrm>
              <a:prstGeom prst="rect">
                <a:avLst/>
              </a:prstGeom>
              <a:blipFill>
                <a:blip r:embed="rId7"/>
                <a:stretch>
                  <a:fillRect l="-434" b="-1829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4919A63-153D-0578-D0F0-B742C862806D}"/>
                  </a:ext>
                </a:extLst>
              </p:cNvPr>
              <p:cNvSpPr txBox="1"/>
              <p:nvPr/>
            </p:nvSpPr>
            <p:spPr>
              <a:xfrm>
                <a:off x="683077" y="5330645"/>
                <a:ext cx="6097136" cy="497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uk-UA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АО</m:t>
                        </m:r>
                      </m:e>
                    </m:acc>
                    <m:r>
                      <a:rPr lang="en-US" sz="180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</m:e>
                    </m:acc>
                    <m:r>
                      <a:rPr lang="uk-UA" sz="1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</m:acc>
                  </m:oMath>
                </a14:m>
                <a:r>
                  <a:rPr lang="uk-UA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4919A63-153D-0578-D0F0-B742C8628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77" y="5330645"/>
                <a:ext cx="6097136" cy="497508"/>
              </a:xfrm>
              <a:prstGeom prst="rect">
                <a:avLst/>
              </a:prstGeom>
              <a:blipFill>
                <a:blip r:embed="rId8"/>
                <a:stretch>
                  <a:fillRect l="-800" b="-1829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F27FE81F-98D5-DA84-FB7C-F06A351A1A0B}"/>
                  </a:ext>
                </a:extLst>
              </p:cNvPr>
              <p:cNvSpPr txBox="1"/>
              <p:nvPr/>
            </p:nvSpPr>
            <p:spPr>
              <a:xfrm>
                <a:off x="677159" y="5886259"/>
                <a:ext cx="10937085" cy="503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uk-UA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Використаємо означення протилежних векторів: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СО</m:t>
                        </m:r>
                      </m:e>
                    </m:acc>
                    <m:r>
                      <a:rPr lang="uk-UA" sz="1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b="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</m:t>
                        </m:r>
                      </m:e>
                    </m:acc>
                    <m:r>
                      <a:rPr lang="uk-UA" sz="180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СО</m:t>
                        </m:r>
                      </m:e>
                    </m:acc>
                    <m:r>
                      <a:rPr lang="uk-UA" sz="180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ОВ</m:t>
                        </m:r>
                      </m:e>
                    </m:acc>
                    <m:r>
                      <a:rPr lang="uk-UA" sz="180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1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1800" i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СВ</m:t>
                        </m:r>
                      </m:e>
                    </m:acc>
                  </m:oMath>
                </a14:m>
                <a:endParaRPr lang="ru-UA" dirty="0"/>
              </a:p>
            </p:txBody>
          </p:sp>
        </mc:Choice>
        <mc:Fallback xmlns="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F27FE81F-98D5-DA84-FB7C-F06A351A1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9" y="5886259"/>
                <a:ext cx="10937085" cy="503023"/>
              </a:xfrm>
              <a:prstGeom prst="rect">
                <a:avLst/>
              </a:prstGeom>
              <a:blipFill>
                <a:blip r:embed="rId9"/>
                <a:stretch>
                  <a:fillRect l="-446" b="-18293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5" name="Прямая со стрелкой 1044">
            <a:extLst>
              <a:ext uri="{FF2B5EF4-FFF2-40B4-BE49-F238E27FC236}">
                <a16:creationId xmlns:a16="http://schemas.microsoft.com/office/drawing/2014/main" id="{0C9C629D-CF42-FBD5-DD16-610C1F85DCBC}"/>
              </a:ext>
            </a:extLst>
          </p:cNvPr>
          <p:cNvCxnSpPr>
            <a:cxnSpLocks/>
          </p:cNvCxnSpPr>
          <p:nvPr/>
        </p:nvCxnSpPr>
        <p:spPr>
          <a:xfrm flipH="1">
            <a:off x="3138727" y="1708093"/>
            <a:ext cx="2617106" cy="90782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46" name="Прямая со стрелкой 1045">
            <a:extLst>
              <a:ext uri="{FF2B5EF4-FFF2-40B4-BE49-F238E27FC236}">
                <a16:creationId xmlns:a16="http://schemas.microsoft.com/office/drawing/2014/main" id="{8553EABB-0DF9-8EF6-D2F3-69AA693C57B6}"/>
              </a:ext>
            </a:extLst>
          </p:cNvPr>
          <p:cNvCxnSpPr>
            <a:cxnSpLocks/>
          </p:cNvCxnSpPr>
          <p:nvPr/>
        </p:nvCxnSpPr>
        <p:spPr>
          <a:xfrm flipH="1" flipV="1">
            <a:off x="3051317" y="2534430"/>
            <a:ext cx="803201" cy="91444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47" name="Прямая со стрелкой 1046">
            <a:extLst>
              <a:ext uri="{FF2B5EF4-FFF2-40B4-BE49-F238E27FC236}">
                <a16:creationId xmlns:a16="http://schemas.microsoft.com/office/drawing/2014/main" id="{9DAD629F-1466-27CC-39FE-45DFAC2C4F92}"/>
              </a:ext>
            </a:extLst>
          </p:cNvPr>
          <p:cNvCxnSpPr>
            <a:cxnSpLocks/>
          </p:cNvCxnSpPr>
          <p:nvPr/>
        </p:nvCxnSpPr>
        <p:spPr>
          <a:xfrm flipH="1">
            <a:off x="2289228" y="1703911"/>
            <a:ext cx="3418070" cy="41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1" name="Прямая со стрелкой 1050">
            <a:extLst>
              <a:ext uri="{FF2B5EF4-FFF2-40B4-BE49-F238E27FC236}">
                <a16:creationId xmlns:a16="http://schemas.microsoft.com/office/drawing/2014/main" id="{BCF715DB-9B90-1469-568F-E574B7DB63B8}"/>
              </a:ext>
            </a:extLst>
          </p:cNvPr>
          <p:cNvCxnSpPr/>
          <p:nvPr/>
        </p:nvCxnSpPr>
        <p:spPr>
          <a:xfrm flipV="1">
            <a:off x="785437" y="2622743"/>
            <a:ext cx="2341028" cy="79982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Прямая со стрелкой 1051">
            <a:extLst>
              <a:ext uri="{FF2B5EF4-FFF2-40B4-BE49-F238E27FC236}">
                <a16:creationId xmlns:a16="http://schemas.microsoft.com/office/drawing/2014/main" id="{0A29A40A-9E84-A772-FD6F-FB1A0F3137B8}"/>
              </a:ext>
            </a:extLst>
          </p:cNvPr>
          <p:cNvCxnSpPr>
            <a:cxnSpLocks/>
          </p:cNvCxnSpPr>
          <p:nvPr/>
        </p:nvCxnSpPr>
        <p:spPr>
          <a:xfrm flipV="1">
            <a:off x="737669" y="1715513"/>
            <a:ext cx="1584778" cy="168352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Прямая со стрелкой 1054">
            <a:extLst>
              <a:ext uri="{FF2B5EF4-FFF2-40B4-BE49-F238E27FC236}">
                <a16:creationId xmlns:a16="http://schemas.microsoft.com/office/drawing/2014/main" id="{1916D86D-0989-938B-A018-FBB185645C83}"/>
              </a:ext>
            </a:extLst>
          </p:cNvPr>
          <p:cNvCxnSpPr>
            <a:cxnSpLocks/>
          </p:cNvCxnSpPr>
          <p:nvPr/>
        </p:nvCxnSpPr>
        <p:spPr>
          <a:xfrm>
            <a:off x="2322447" y="1721344"/>
            <a:ext cx="847333" cy="93343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Прямая со стрелкой 1059">
            <a:extLst>
              <a:ext uri="{FF2B5EF4-FFF2-40B4-BE49-F238E27FC236}">
                <a16:creationId xmlns:a16="http://schemas.microsoft.com/office/drawing/2014/main" id="{54FC5133-CDC1-B657-EA47-9E8CBA52A69C}"/>
              </a:ext>
            </a:extLst>
          </p:cNvPr>
          <p:cNvCxnSpPr>
            <a:cxnSpLocks/>
          </p:cNvCxnSpPr>
          <p:nvPr/>
        </p:nvCxnSpPr>
        <p:spPr>
          <a:xfrm flipH="1">
            <a:off x="3135898" y="1714721"/>
            <a:ext cx="2619935" cy="91445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Прямая со стрелкой 1061">
            <a:extLst>
              <a:ext uri="{FF2B5EF4-FFF2-40B4-BE49-F238E27FC236}">
                <a16:creationId xmlns:a16="http://schemas.microsoft.com/office/drawing/2014/main" id="{97674A48-FDA6-77B7-DC87-0E7E255E51E5}"/>
              </a:ext>
            </a:extLst>
          </p:cNvPr>
          <p:cNvCxnSpPr>
            <a:cxnSpLocks/>
          </p:cNvCxnSpPr>
          <p:nvPr/>
        </p:nvCxnSpPr>
        <p:spPr>
          <a:xfrm>
            <a:off x="2323065" y="1734367"/>
            <a:ext cx="846715" cy="91444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Прямая со стрелкой 1068">
            <a:extLst>
              <a:ext uri="{FF2B5EF4-FFF2-40B4-BE49-F238E27FC236}">
                <a16:creationId xmlns:a16="http://schemas.microsoft.com/office/drawing/2014/main" id="{F541AB15-6F9D-1E5F-77CA-F5F6500639A6}"/>
              </a:ext>
            </a:extLst>
          </p:cNvPr>
          <p:cNvCxnSpPr>
            <a:cxnSpLocks/>
          </p:cNvCxnSpPr>
          <p:nvPr/>
        </p:nvCxnSpPr>
        <p:spPr>
          <a:xfrm flipH="1" flipV="1">
            <a:off x="2297969" y="1712090"/>
            <a:ext cx="848837" cy="90142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Прямая со стрелкой 1071">
            <a:extLst>
              <a:ext uri="{FF2B5EF4-FFF2-40B4-BE49-F238E27FC236}">
                <a16:creationId xmlns:a16="http://schemas.microsoft.com/office/drawing/2014/main" id="{07AC6AC3-D88E-DB7B-1CC9-7CD7A3405D6B}"/>
              </a:ext>
            </a:extLst>
          </p:cNvPr>
          <p:cNvCxnSpPr>
            <a:cxnSpLocks/>
          </p:cNvCxnSpPr>
          <p:nvPr/>
        </p:nvCxnSpPr>
        <p:spPr>
          <a:xfrm flipH="1">
            <a:off x="2276646" y="1720534"/>
            <a:ext cx="3466605" cy="14412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5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06054 -0.119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60" grpId="0"/>
      <p:bldP spid="62" grpId="0"/>
      <p:bldP spid="1024" grpId="0"/>
      <p:bldP spid="1027" grpId="0"/>
      <p:bldP spid="10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F3193-8716-4827-1A31-C6C27CEEA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8BA80C6A-05F4-B06F-2FB5-2A868F772FC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16536" y="240985"/>
                <a:ext cx="9341794" cy="16341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 вектори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3;−6</m:t>
                        </m:r>
                      </m:e>
                    </m:d>
                    <m:r>
                      <a:rPr lang="uk-UA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2400" b="0">
                        <a:solidFill>
                          <a:schemeClr val="tx1"/>
                        </a:solidFill>
                        <a:latin typeface="Cambria Math"/>
                      </a:rPr>
                      <m:t>і </m:t>
                    </m:r>
                    <m:r>
                      <a:rPr lang="uk-UA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d>
                      <m:d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−2;−5</m:t>
                        </m:r>
                      </m:e>
                    </m:d>
                  </m:oMath>
                </a14:m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Знайдіть: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координати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uk-UA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uk-UA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ru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8BA80C6A-05F4-B06F-2FB5-2A868F772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36" y="240985"/>
                <a:ext cx="9341794" cy="1634198"/>
              </a:xfrm>
              <a:prstGeom prst="rect">
                <a:avLst/>
              </a:prstGeom>
              <a:blipFill>
                <a:blip r:embed="rId3"/>
                <a:stretch>
                  <a:fillRect l="-978" t="-1852" b="-111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59AF58-9698-61E4-327F-08AD12DB6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3" y="169544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782492B-4D71-B505-35DC-971B6E58ECF6}"/>
                  </a:ext>
                </a:extLst>
              </p:cNvPr>
              <p:cNvSpPr/>
              <p:nvPr/>
            </p:nvSpPr>
            <p:spPr>
              <a:xfrm>
                <a:off x="424070" y="2123711"/>
                <a:ext cx="11198087" cy="368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  <a:endParaRPr lang="ru-RU" sz="24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Застосуємо теорему про суму векторів, знайдемо координати </a:t>
                </a:r>
                <a:r>
                  <a:rPr lang="uk-UA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вектора</a:t>
                </a:r>
                <a:endParaRPr lang="uk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uk-U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uk-U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;−6</m:t>
                          </m:r>
                          <m:r>
                            <a:rPr lang="uk-UA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uk-UA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1;−11</m:t>
                          </m: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Знайдемо модуль вектора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uk-U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</m:d>
                          </m:e>
                          <m:sup>
                            <m:r>
                              <a:rPr lang="uk-U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1+121</m:t>
                        </m:r>
                      </m:e>
                    </m:rad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122</m:t>
                        </m:r>
                      </m:e>
                    </m:rad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1;−11</m:t>
                        </m:r>
                      </m:e>
                    </m:d>
                  </m:oMath>
                </a14:m>
                <a:endParaRPr lang="uk-UA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121</m:t>
                        </m:r>
                      </m:e>
                    </m:rad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3782492B-4D71-B505-35DC-971B6E58E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70" y="2123711"/>
                <a:ext cx="11198087" cy="3687548"/>
              </a:xfrm>
              <a:prstGeom prst="rect">
                <a:avLst/>
              </a:prstGeom>
              <a:blipFill>
                <a:blip r:embed="rId5"/>
                <a:stretch>
                  <a:fillRect l="-871" t="-132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6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41BBF-2864-2358-FA52-5B1C5AA43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54B0CC33-F058-FFE1-E6A8-E845E5712E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16536" y="240985"/>
                <a:ext cx="9341794" cy="121932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(4; -5)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(-1; 7).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Знайдіть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 algn="ctr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uk-UA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	3)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	4)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uk-UA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ru-UA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54B0CC33-F058-FFE1-E6A8-E845E5712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36" y="240985"/>
                <a:ext cx="9341794" cy="1219325"/>
              </a:xfrm>
              <a:prstGeom prst="rect">
                <a:avLst/>
              </a:prstGeom>
              <a:blipFill>
                <a:blip r:embed="rId3"/>
                <a:stretch>
                  <a:fillRect t="-2475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DD49DA-1ED7-1908-AA6A-EEBC23849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3" y="169544"/>
            <a:ext cx="1046195" cy="1031103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9210170-8EB5-01A3-2883-47DDE3C160C8}"/>
                  </a:ext>
                </a:extLst>
              </p:cNvPr>
              <p:cNvSpPr/>
              <p:nvPr/>
            </p:nvSpPr>
            <p:spPr>
              <a:xfrm>
                <a:off x="437718" y="1577762"/>
                <a:ext cx="11198087" cy="5110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  <a:endParaRPr lang="ru-RU" sz="24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-457200">
                  <a:buAutoNum type="arabicParenR"/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Знаходимо суму векторів за їх координатами: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uk-UA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4−1;−5+7</m:t>
                          </m:r>
                        </m:e>
                      </m:d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(3;2)</m:t>
                          </m:r>
                        </m:e>
                      </m:acc>
                      <m:r>
                        <a:rPr lang="uk-UA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Знаходимо різницю векторів за їх координатами: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uk-UA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1;−5</m:t>
                          </m:r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uk-UA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uk-UA" sz="24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модулі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векторів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які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дорівнюють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різниці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векторів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</a:t>
                </a:r>
                <a:r>
                  <a:rPr lang="uk-UA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uk-UA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uk-UA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uk-UA" sz="2400" b="0" i="1" dirty="0">
                  <a:latin typeface="Cambria Math" panose="02040503050406030204" pitchFamily="18" charset="0"/>
                </a:endParaRPr>
              </a:p>
              <a:p>
                <a:pPr lvl="0"/>
                <a:r>
                  <a:rPr lang="ru-RU" sz="2400" dirty="0">
                    <a:solidFill>
                      <a:schemeClr val="tx1"/>
                    </a:solidFill>
                  </a:rPr>
                  <a:t>4)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uk-U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uk-U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d>
                          </m:e>
                          <m:sup>
                            <m:r>
                              <a:rPr lang="uk-UA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25+144</m:t>
                        </m:r>
                      </m:e>
                    </m:rad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169</m:t>
                        </m:r>
                      </m:e>
                    </m:rad>
                    <m:r>
                      <a:rPr lang="uk-UA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=13.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uk-UA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(3;2)</m:t>
                        </m:r>
                      </m:e>
                    </m:acc>
                  </m:oMath>
                </a14:m>
                <a:r>
                  <a:rPr lang="uk-UA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(5;−12)</m:t>
                        </m:r>
                      </m:e>
                    </m:acc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3)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4)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</a:rPr>
                      <m:t>13.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9210170-8EB5-01A3-2883-47DDE3C16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8" y="1577762"/>
                <a:ext cx="11198087" cy="5110694"/>
              </a:xfrm>
              <a:prstGeom prst="rect">
                <a:avLst/>
              </a:prstGeom>
              <a:blipFill>
                <a:blip r:embed="rId5"/>
                <a:stretch>
                  <a:fillRect l="-871" t="-955" b="-190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7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6B17DA-BB0A-4858-3AB6-8091CCDBB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E0E3359-9313-A4FA-FE74-F93F6596A2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15137" r="30451" b="14400"/>
          <a:stretch>
            <a:fillRect/>
          </a:stretch>
        </p:blipFill>
        <p:spPr bwMode="auto">
          <a:xfrm>
            <a:off x="319136" y="228601"/>
            <a:ext cx="1309640" cy="1289946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457AFBF-C874-470A-0A31-0225FE8B70F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86894" y="2351472"/>
            <a:ext cx="9066351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той,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боїться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невдач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endParaRPr lang="ru-RU" altLang="ru-UA" sz="40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F67609-2F5E-8FB9-94CD-0B4DA3D58381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570207" y="4501598"/>
            <a:ext cx="3983038" cy="749300"/>
          </a:xfrm>
        </p:spPr>
        <p:txBody>
          <a:bodyPr/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Дж.Кенеді</a:t>
            </a:r>
            <a:endParaRPr lang="ru-RU" altLang="ru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EAB13-DB7C-B092-0344-82FEE0BA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232304"/>
            <a:ext cx="9302750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Мета заняття</a:t>
            </a:r>
            <a:endParaRPr lang="ru-UA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663EDB3-E4EF-CE01-FC17-07E3DE0432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229854"/>
              </p:ext>
            </p:extLst>
          </p:nvPr>
        </p:nvGraphicFramePr>
        <p:xfrm>
          <a:off x="1673225" y="742950"/>
          <a:ext cx="8845550" cy="598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Сформированное изображение">
            <a:extLst>
              <a:ext uri="{FF2B5EF4-FFF2-40B4-BE49-F238E27FC236}">
                <a16:creationId xmlns:a16="http://schemas.microsoft.com/office/drawing/2014/main" id="{02F40A09-9814-AF36-0530-FC2957AF2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516" r="99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450" y="2339446"/>
            <a:ext cx="28829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5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1E75F9-D4DA-A4D4-0605-D1075233A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Знак питання: векторна графіка, зображення, Знак питання малюнки | Скачати  з Depositphotos">
            <a:extLst>
              <a:ext uri="{FF2B5EF4-FFF2-40B4-BE49-F238E27FC236}">
                <a16:creationId xmlns:a16="http://schemas.microsoft.com/office/drawing/2014/main" id="{12B602F2-D199-AC50-A483-3680FA8D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444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1961200"/>
            <a:ext cx="1658518" cy="1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8543527-4556-D59E-55FF-2D6FBD64602D}"/>
              </a:ext>
            </a:extLst>
          </p:cNvPr>
          <p:cNvSpPr txBox="1">
            <a:spLocks/>
          </p:cNvSpPr>
          <p:nvPr/>
        </p:nvSpPr>
        <p:spPr>
          <a:xfrm>
            <a:off x="1162050" y="232304"/>
            <a:ext cx="930275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</a:t>
            </a:r>
            <a:endParaRPr lang="ru-UA" sz="5400" b="1" dirty="0">
              <a:ln w="9525">
                <a:solidFill>
                  <a:schemeClr val="bg1"/>
                </a:solidFill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D28469-8C2B-17E5-9EAB-0D8EFB4A3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6644" y="2529840"/>
            <a:ext cx="2797387" cy="4196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24135-8145-4A0C-CF37-558F41EDED7E}"/>
              </a:ext>
            </a:extLst>
          </p:cNvPr>
          <p:cNvSpPr txBox="1"/>
          <p:nvPr/>
        </p:nvSpPr>
        <p:spPr>
          <a:xfrm>
            <a:off x="1367764" y="1020648"/>
            <a:ext cx="547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рівними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FC4CE-C159-9FCE-E11A-82BE0F7F73BD}"/>
              </a:ext>
            </a:extLst>
          </p:cNvPr>
          <p:cNvSpPr txBox="1"/>
          <p:nvPr/>
        </p:nvSpPr>
        <p:spPr>
          <a:xfrm>
            <a:off x="1849068" y="1364533"/>
            <a:ext cx="9787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співнаправлені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однакову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(модуль)</a:t>
            </a:r>
            <a:endParaRPr lang="ru-UA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CB8C7-EEF0-0E73-9C72-6D7733610F55}"/>
              </a:ext>
            </a:extLst>
          </p:cNvPr>
          <p:cNvSpPr txBox="1"/>
          <p:nvPr/>
        </p:nvSpPr>
        <p:spPr>
          <a:xfrm>
            <a:off x="2118837" y="1889903"/>
            <a:ext cx="862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дорівнюють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вектора?</a:t>
            </a:r>
            <a:endParaRPr lang="ru-UA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DFF1A3-C44A-1B40-D26C-66A8AE2F9660}"/>
                  </a:ext>
                </a:extLst>
              </p:cNvPr>
              <p:cNvSpPr txBox="1"/>
              <p:nvPr/>
            </p:nvSpPr>
            <p:spPr>
              <a:xfrm>
                <a:off x="2369817" y="2227647"/>
                <a:ext cx="9631633" cy="783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Координати вектора, що має початок у точці А і кінець у точці В, дорівнюють різниці координат точок В і А.</m:t>
                      </m:r>
                    </m:oMath>
                  </m:oMathPara>
                </a14:m>
                <a:endParaRPr lang="ru-UA" sz="2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DFF1A3-C44A-1B40-D26C-66A8AE2F9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817" y="2227647"/>
                <a:ext cx="9631633" cy="783035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6BEFD4D-0917-B291-0AD1-AD9B7AEFF7DB}"/>
              </a:ext>
            </a:extLst>
          </p:cNvPr>
          <p:cNvSpPr txBox="1"/>
          <p:nvPr/>
        </p:nvSpPr>
        <p:spPr>
          <a:xfrm>
            <a:off x="2369817" y="3355168"/>
            <a:ext cx="775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координати має нульовий вектор</a:t>
            </a:r>
            <a:r>
              <a:rPr lang="uk-UA" sz="2400" b="1" dirty="0">
                <a:solidFill>
                  <a:srgbClr val="002060"/>
                </a:solidFill>
              </a:rPr>
              <a:t>?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2CE58-3C7E-B5B7-B5EF-702C206CF47E}"/>
                  </a:ext>
                </a:extLst>
              </p:cNvPr>
              <p:cNvSpPr txBox="1"/>
              <p:nvPr/>
            </p:nvSpPr>
            <p:spPr>
              <a:xfrm>
                <a:off x="8131360" y="3285779"/>
                <a:ext cx="146984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uk-UA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О</m:t>
                          </m:r>
                        </m:e>
                      </m:acc>
                      <m:r>
                        <a:rPr lang="uk-UA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(0;0)</m:t>
                      </m:r>
                    </m:oMath>
                  </m:oMathPara>
                </a14:m>
                <a:endParaRPr lang="ru-UA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62CE58-3C7E-B5B7-B5EF-702C206C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360" y="3285779"/>
                <a:ext cx="1469840" cy="508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EE1944-E3A2-47E4-D7F7-0CBF38E0C194}"/>
                  </a:ext>
                </a:extLst>
              </p:cNvPr>
              <p:cNvSpPr txBox="1"/>
              <p:nvPr/>
            </p:nvSpPr>
            <p:spPr>
              <a:xfrm>
                <a:off x="2635215" y="4151180"/>
                <a:ext cx="7753589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 знайти модуль </a:t>
                </a:r>
                <a:r>
                  <a:rPr lang="uk-UA" sz="2400" b="1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вектора</a:t>
                </a:r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АВ</m:t>
                        </m:r>
                      </m:e>
                    </m:acc>
                    <m:r>
                      <a:rPr lang="uk-UA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uk-UA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uk-UA" sz="2400" b="1" dirty="0">
                    <a:solidFill>
                      <a:srgbClr val="002060"/>
                    </a:solidFill>
                  </a:rPr>
                  <a:t>?</a:t>
                </a:r>
                <a:r>
                  <a:rPr lang="uk-UA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EE1944-E3A2-47E4-D7F7-0CBF38E0C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15" y="4151180"/>
                <a:ext cx="7753589" cy="508857"/>
              </a:xfrm>
              <a:prstGeom prst="rect">
                <a:avLst/>
              </a:prstGeom>
              <a:blipFill>
                <a:blip r:embed="rId9"/>
                <a:stretch>
                  <a:fillRect l="-1022" t="-1205" b="-2771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EDAD52A-1FD2-02CA-3D72-4987701AEB93}"/>
              </a:ext>
            </a:extLst>
          </p:cNvPr>
          <p:cNvSpPr txBox="1"/>
          <p:nvPr/>
        </p:nvSpPr>
        <p:spPr>
          <a:xfrm>
            <a:off x="3263901" y="5436449"/>
            <a:ext cx="86677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рівних векторів відповідні координати рівні, і навпаки, якщо у векторів відповідні координати рівні, то вектори рівні</a:t>
            </a:r>
            <a:endParaRPr lang="ru-UA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DC6520-377B-98CE-7CC3-7998CA68F410}"/>
                  </a:ext>
                </a:extLst>
              </p:cNvPr>
              <p:cNvSpPr txBox="1"/>
              <p:nvPr/>
            </p:nvSpPr>
            <p:spPr>
              <a:xfrm>
                <a:off x="8131360" y="4084430"/>
                <a:ext cx="2549340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UA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АВ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UA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UA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UA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DC6520-377B-98CE-7CC3-7998CA68F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360" y="4084430"/>
                <a:ext cx="2549340" cy="642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707CEB0-DEEB-1DA9-25B6-903F49DAD55E}"/>
              </a:ext>
            </a:extLst>
          </p:cNvPr>
          <p:cNvSpPr txBox="1"/>
          <p:nvPr/>
        </p:nvSpPr>
        <p:spPr>
          <a:xfrm>
            <a:off x="2989531" y="5061132"/>
            <a:ext cx="775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Сформулюйте теорему про рівність векторів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Знак питання | Різне-всяке">
            <a:extLst>
              <a:ext uri="{FF2B5EF4-FFF2-40B4-BE49-F238E27FC236}">
                <a16:creationId xmlns:a16="http://schemas.microsoft.com/office/drawing/2014/main" id="{955C71D5-659E-2386-0CFD-4BDC88FE7D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62999"/>
            <a:ext cx="844550" cy="84455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7231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16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8BC71-DA83-8364-6810-8CB5FC332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383E9193-16C4-3A7C-4D99-9ED31948761F}"/>
              </a:ext>
            </a:extLst>
          </p:cNvPr>
          <p:cNvCxnSpPr/>
          <p:nvPr/>
        </p:nvCxnSpPr>
        <p:spPr>
          <a:xfrm rot="5400000" flipH="1" flipV="1">
            <a:off x="1188244" y="2204244"/>
            <a:ext cx="2000250" cy="15001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5DB201EF-B9A6-4D87-BC72-31B313AFA7D3}"/>
              </a:ext>
            </a:extLst>
          </p:cNvPr>
          <p:cNvCxnSpPr/>
          <p:nvPr/>
        </p:nvCxnSpPr>
        <p:spPr>
          <a:xfrm>
            <a:off x="4510088" y="1811338"/>
            <a:ext cx="1776412" cy="91916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Группа 20">
            <a:extLst>
              <a:ext uri="{FF2B5EF4-FFF2-40B4-BE49-F238E27FC236}">
                <a16:creationId xmlns:a16="http://schemas.microsoft.com/office/drawing/2014/main" id="{9E888E26-0503-156A-DE59-29C4DF25CE8D}"/>
              </a:ext>
            </a:extLst>
          </p:cNvPr>
          <p:cNvGrpSpPr>
            <a:grpSpLocks/>
          </p:cNvGrpSpPr>
          <p:nvPr/>
        </p:nvGrpSpPr>
        <p:grpSpPr bwMode="auto">
          <a:xfrm>
            <a:off x="1652588" y="2382838"/>
            <a:ext cx="390525" cy="584200"/>
            <a:chOff x="1714480" y="2786058"/>
            <a:chExt cx="389850" cy="584775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B2D5D617-8F7D-4504-76C3-4936C0BA5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480" y="2786058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29344BD3-52DB-AA1F-A64E-010F2BE0BD0F}"/>
                </a:ext>
              </a:extLst>
            </p:cNvPr>
            <p:cNvCxnSpPr/>
            <p:nvPr/>
          </p:nvCxnSpPr>
          <p:spPr>
            <a:xfrm flipV="1">
              <a:off x="1785794" y="2929074"/>
              <a:ext cx="270994" cy="143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21">
            <a:extLst>
              <a:ext uri="{FF2B5EF4-FFF2-40B4-BE49-F238E27FC236}">
                <a16:creationId xmlns:a16="http://schemas.microsoft.com/office/drawing/2014/main" id="{A55ED6BC-0E4B-079F-20ED-30CE0271274B}"/>
              </a:ext>
            </a:extLst>
          </p:cNvPr>
          <p:cNvGrpSpPr>
            <a:grpSpLocks/>
          </p:cNvGrpSpPr>
          <p:nvPr/>
        </p:nvGrpSpPr>
        <p:grpSpPr bwMode="auto">
          <a:xfrm>
            <a:off x="5510213" y="1668463"/>
            <a:ext cx="390525" cy="584200"/>
            <a:chOff x="5143504" y="2000240"/>
            <a:chExt cx="389850" cy="584775"/>
          </a:xfrm>
        </p:grpSpPr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A19EB053-CEC4-95D7-745E-B81E4995B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504" y="2000240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E34258AD-DA31-C069-8BF9-D1DC57A7BD0C}"/>
                </a:ext>
              </a:extLst>
            </p:cNvPr>
            <p:cNvCxnSpPr/>
            <p:nvPr/>
          </p:nvCxnSpPr>
          <p:spPr>
            <a:xfrm flipV="1">
              <a:off x="5214818" y="2071747"/>
              <a:ext cx="270994" cy="143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8B70183-2D2D-82CA-8EB2-463842C69B27}"/>
              </a:ext>
            </a:extLst>
          </p:cNvPr>
          <p:cNvGrpSpPr>
            <a:grpSpLocks/>
          </p:cNvGrpSpPr>
          <p:nvPr/>
        </p:nvGrpSpPr>
        <p:grpSpPr bwMode="auto">
          <a:xfrm>
            <a:off x="5438775" y="4525963"/>
            <a:ext cx="1655763" cy="584200"/>
            <a:chOff x="2643174" y="5143512"/>
            <a:chExt cx="1656223" cy="584775"/>
          </a:xfrm>
        </p:grpSpPr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4CF4E17B-9A4C-E25F-069D-A29BB2AB5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174" y="5143512"/>
              <a:ext cx="16562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 + b = c</a:t>
              </a:r>
              <a:endPara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05A82E09-58D2-7F43-F0CA-52E5B3E48E8A}"/>
                </a:ext>
              </a:extLst>
            </p:cNvPr>
            <p:cNvCxnSpPr/>
            <p:nvPr/>
          </p:nvCxnSpPr>
          <p:spPr>
            <a:xfrm flipV="1">
              <a:off x="2714632" y="5286528"/>
              <a:ext cx="271537" cy="143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25DE0DFA-64B6-1627-6DB0-D6AD2CEF02DA}"/>
                </a:ext>
              </a:extLst>
            </p:cNvPr>
            <p:cNvCxnSpPr/>
            <p:nvPr/>
          </p:nvCxnSpPr>
          <p:spPr>
            <a:xfrm flipV="1">
              <a:off x="3357747" y="5215019"/>
              <a:ext cx="271538" cy="143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59209230-61C4-06A5-FEFF-AD1392BD54D1}"/>
                </a:ext>
              </a:extLst>
            </p:cNvPr>
            <p:cNvCxnSpPr/>
            <p:nvPr/>
          </p:nvCxnSpPr>
          <p:spPr>
            <a:xfrm flipV="1">
              <a:off x="4000864" y="5286528"/>
              <a:ext cx="271537" cy="143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D0CEB7A-E357-D130-3698-B4B27F98D3BE}"/>
              </a:ext>
            </a:extLst>
          </p:cNvPr>
          <p:cNvCxnSpPr/>
          <p:nvPr/>
        </p:nvCxnSpPr>
        <p:spPr>
          <a:xfrm rot="5400000" flipH="1" flipV="1">
            <a:off x="2116932" y="2990056"/>
            <a:ext cx="2000250" cy="150018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318AFAD9-0151-D9BF-484E-4CFE1D409354}"/>
              </a:ext>
            </a:extLst>
          </p:cNvPr>
          <p:cNvCxnSpPr/>
          <p:nvPr/>
        </p:nvCxnSpPr>
        <p:spPr>
          <a:xfrm>
            <a:off x="3867150" y="2740025"/>
            <a:ext cx="1776413" cy="91916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FE981DE0-558C-CE99-5BDF-BE6F5BB771EA}"/>
              </a:ext>
            </a:extLst>
          </p:cNvPr>
          <p:cNvSpPr/>
          <p:nvPr/>
        </p:nvSpPr>
        <p:spPr>
          <a:xfrm>
            <a:off x="2270124" y="4695824"/>
            <a:ext cx="155575" cy="1397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E7B6DD9-5D5F-41B0-619B-EF412A257387}"/>
              </a:ext>
            </a:extLst>
          </p:cNvPr>
          <p:cNvCxnSpPr/>
          <p:nvPr/>
        </p:nvCxnSpPr>
        <p:spPr>
          <a:xfrm flipV="1">
            <a:off x="2366963" y="3668713"/>
            <a:ext cx="3286125" cy="10715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F28611D-AFD8-2765-2A36-E7790C7103A5}"/>
              </a:ext>
            </a:extLst>
          </p:cNvPr>
          <p:cNvGrpSpPr>
            <a:grpSpLocks/>
          </p:cNvGrpSpPr>
          <p:nvPr/>
        </p:nvGrpSpPr>
        <p:grpSpPr bwMode="auto">
          <a:xfrm>
            <a:off x="4010025" y="4240213"/>
            <a:ext cx="366713" cy="584200"/>
            <a:chOff x="4714876" y="3929066"/>
            <a:chExt cx="367408" cy="584775"/>
          </a:xfrm>
        </p:grpSpPr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466CF3C7-68BE-FF5E-6798-8A26A4F728C5}"/>
                </a:ext>
              </a:extLst>
            </p:cNvPr>
            <p:cNvCxnSpPr/>
            <p:nvPr/>
          </p:nvCxnSpPr>
          <p:spPr>
            <a:xfrm flipV="1">
              <a:off x="4786449" y="4072082"/>
              <a:ext cx="271976" cy="143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3894DDD7-EDAA-ADDC-C7CC-EAED79D8A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76" y="3929066"/>
              <a:ext cx="36740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EF0DBF7-74F3-3B30-E795-B5DF99A57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4668838"/>
            <a:ext cx="517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024884-3190-2483-219D-43926AC01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8" y="3202781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F16971-F18E-AAC5-C747-7DCD33813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2097088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14A9BD51-81FE-8A65-ABE6-49C95EE5F1A2}"/>
              </a:ext>
            </a:extLst>
          </p:cNvPr>
          <p:cNvCxnSpPr>
            <a:cxnSpLocks/>
          </p:cNvCxnSpPr>
          <p:nvPr/>
        </p:nvCxnSpPr>
        <p:spPr>
          <a:xfrm>
            <a:off x="3938588" y="1525588"/>
            <a:ext cx="2994024" cy="1552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6A99084-94E0-35F9-3DCF-66E1FDB2E013}"/>
              </a:ext>
            </a:extLst>
          </p:cNvPr>
          <p:cNvCxnSpPr/>
          <p:nvPr/>
        </p:nvCxnSpPr>
        <p:spPr>
          <a:xfrm rot="5400000">
            <a:off x="295275" y="1882775"/>
            <a:ext cx="3429000" cy="2571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19">
            <a:extLst>
              <a:ext uri="{FF2B5EF4-FFF2-40B4-BE49-F238E27FC236}">
                <a16:creationId xmlns:a16="http://schemas.microsoft.com/office/drawing/2014/main" id="{81EBBEDF-8A4F-56BD-722D-4DFB4CA44EBA}"/>
              </a:ext>
            </a:extLst>
          </p:cNvPr>
          <p:cNvGrpSpPr>
            <a:grpSpLocks/>
          </p:cNvGrpSpPr>
          <p:nvPr/>
        </p:nvGrpSpPr>
        <p:grpSpPr bwMode="auto">
          <a:xfrm>
            <a:off x="2616993" y="5954712"/>
            <a:ext cx="1677988" cy="584200"/>
            <a:chOff x="2643175" y="5143516"/>
            <a:chExt cx="1679132" cy="585351"/>
          </a:xfrm>
        </p:grpSpPr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1A6096BC-C035-917A-36E5-8D2CC43C8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175" y="5143516"/>
              <a:ext cx="1679132" cy="58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+ </a:t>
              </a:r>
              <a:r>
                <a:rPr lang="ru-RU" altLang="ru-RU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ru-RU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a</a:t>
              </a:r>
              <a:endParaRPr lang="ru-RU" alt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7627E84F-6A3C-17CC-BB98-DAB3298C4ABB}"/>
                </a:ext>
              </a:extLst>
            </p:cNvPr>
            <p:cNvCxnSpPr/>
            <p:nvPr/>
          </p:nvCxnSpPr>
          <p:spPr>
            <a:xfrm flipV="1">
              <a:off x="2714662" y="5286672"/>
              <a:ext cx="271647" cy="143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A58CE278-46C5-F1FF-097B-303849781F59}"/>
                </a:ext>
              </a:extLst>
            </p:cNvPr>
            <p:cNvCxnSpPr/>
            <p:nvPr/>
          </p:nvCxnSpPr>
          <p:spPr>
            <a:xfrm flipV="1">
              <a:off x="3358037" y="5215094"/>
              <a:ext cx="271648" cy="143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16847C31-FF8C-78FE-E402-5F074699BD60}"/>
                </a:ext>
              </a:extLst>
            </p:cNvPr>
            <p:cNvCxnSpPr/>
            <p:nvPr/>
          </p:nvCxnSpPr>
          <p:spPr>
            <a:xfrm flipV="1">
              <a:off x="4001413" y="5286672"/>
              <a:ext cx="271647" cy="143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2EBA3F1-C3A7-D93C-16C8-80640C59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335717"/>
            <a:ext cx="68901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Запам’ятай</a:t>
            </a:r>
            <a:r>
              <a:rPr lang="ru-RU" alt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будь-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нуль-вектора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справедливе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7" name="Rectangle 4">
            <a:extLst>
              <a:ext uri="{FF2B5EF4-FFF2-40B4-BE49-F238E27FC236}">
                <a16:creationId xmlns:a16="http://schemas.microsoft.com/office/drawing/2014/main" id="{1D81AEAE-96CA-7F7B-DC43-EFC716E4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339" y="174626"/>
            <a:ext cx="78124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0" algn="ctr" eaLnBrk="1" hangingPunct="1"/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геометричний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0" algn="ctr" eaLnBrk="1" hangingPunct="1"/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alt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трикутника</a:t>
            </a:r>
            <a:endParaRPr lang="ru-RU" alt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Рисунок 77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DFDE1D14-E380-83BC-12E6-568AB3133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87338"/>
            <a:ext cx="812800" cy="812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DA55E63-497A-B0C8-A5CE-011A720CD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925" y="287338"/>
            <a:ext cx="860425" cy="68135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Свиток: вертикальный 85">
                <a:extLst>
                  <a:ext uri="{FF2B5EF4-FFF2-40B4-BE49-F238E27FC236}">
                    <a16:creationId xmlns:a16="http://schemas.microsoft.com/office/drawing/2014/main" id="{1EFAAE58-1D75-D1AB-4BF4-2312A3E06FF9}"/>
                  </a:ext>
                </a:extLst>
              </p:cNvPr>
              <p:cNvSpPr/>
              <p:nvPr/>
            </p:nvSpPr>
            <p:spPr>
              <a:xfrm>
                <a:off x="7639050" y="1187450"/>
                <a:ext cx="4210050" cy="5124450"/>
              </a:xfrm>
              <a:prstGeom prst="verticalScroll">
                <a:avLst>
                  <a:gd name="adj" fmla="val 965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Алгоритм застосування правила трикутника до додавання векторів: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uk-UA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Від довільної точки А відкласти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АВ</m:t>
                        </m:r>
                      </m:e>
                    </m:acc>
                    <m:r>
                      <a:rPr lang="uk-UA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 точки В відкласти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</m:t>
                        </m:r>
                        <m:r>
                          <a:rPr lang="uk-UA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  <m:r>
                      <a:rPr lang="uk-UA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 точки А до точки С провести вектор </a:t>
                </a:r>
                <a14:m>
                  <m:oMath xmlns:m="http://schemas.openxmlformats.org/officeDocument/2006/math">
                    <m:r>
                      <a:rPr lang="uk-UA" sz="200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  <m:r>
                          <a:rPr lang="uk-UA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  <m:r>
                          <a:rPr lang="uk-UA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називають сумою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uk-UA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0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UA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uk-UA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UA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uk-UA" sz="20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Свиток: вертикальный 85">
                <a:extLst>
                  <a:ext uri="{FF2B5EF4-FFF2-40B4-BE49-F238E27FC236}">
                    <a16:creationId xmlns:a16="http://schemas.microsoft.com/office/drawing/2014/main" id="{1EFAAE58-1D75-D1AB-4BF4-2312A3E06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50" y="1187450"/>
                <a:ext cx="4210050" cy="5124450"/>
              </a:xfrm>
              <a:prstGeom prst="verticalScroll">
                <a:avLst>
                  <a:gd name="adj" fmla="val 965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5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648 L 0.08204 0.1050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48 L -0.06302 0.1224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3" grpId="0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FBF949-C3EF-3DC9-232F-7D309AB14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DB3361-20D5-0729-D1A7-791DDB1CC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38" y="158750"/>
            <a:ext cx="80811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0" algn="ctr"/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геометричний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0" algn="ctr" eaLnBrk="1" hangingPunct="1"/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alt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паралелограма</a:t>
            </a:r>
            <a:endParaRPr lang="ru-RU" alt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66933680-2333-2C27-3611-382FC5A2F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87338"/>
            <a:ext cx="812800" cy="812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EB8368-4A24-FB7B-43FF-508137813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925" y="287338"/>
            <a:ext cx="860425" cy="68135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C507CD4-C07C-A741-7FC6-80EB8B3ED666}"/>
              </a:ext>
            </a:extLst>
          </p:cNvPr>
          <p:cNvCxnSpPr/>
          <p:nvPr/>
        </p:nvCxnSpPr>
        <p:spPr>
          <a:xfrm rot="5400000" flipH="1" flipV="1">
            <a:off x="838994" y="2061369"/>
            <a:ext cx="2000250" cy="15001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E320BA5-C1DB-33AC-0545-0581EBCF3996}"/>
              </a:ext>
            </a:extLst>
          </p:cNvPr>
          <p:cNvCxnSpPr/>
          <p:nvPr/>
        </p:nvCxnSpPr>
        <p:spPr>
          <a:xfrm>
            <a:off x="4160838" y="1668463"/>
            <a:ext cx="1776412" cy="91916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Группа 20">
            <a:extLst>
              <a:ext uri="{FF2B5EF4-FFF2-40B4-BE49-F238E27FC236}">
                <a16:creationId xmlns:a16="http://schemas.microsoft.com/office/drawing/2014/main" id="{5E258C05-13A2-0E8A-71CC-080BA7640C6E}"/>
              </a:ext>
            </a:extLst>
          </p:cNvPr>
          <p:cNvGrpSpPr>
            <a:grpSpLocks/>
          </p:cNvGrpSpPr>
          <p:nvPr/>
        </p:nvGrpSpPr>
        <p:grpSpPr bwMode="auto">
          <a:xfrm>
            <a:off x="1303338" y="2239963"/>
            <a:ext cx="390525" cy="584200"/>
            <a:chOff x="1714480" y="2786058"/>
            <a:chExt cx="389850" cy="584775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3AC2239-D17B-998E-295B-50D9BD263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480" y="2786058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8FF9A6E9-E6E8-1F03-6B07-F689F5638327}"/>
                </a:ext>
              </a:extLst>
            </p:cNvPr>
            <p:cNvCxnSpPr/>
            <p:nvPr/>
          </p:nvCxnSpPr>
          <p:spPr>
            <a:xfrm flipV="1">
              <a:off x="1785794" y="2929074"/>
              <a:ext cx="270994" cy="143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21">
            <a:extLst>
              <a:ext uri="{FF2B5EF4-FFF2-40B4-BE49-F238E27FC236}">
                <a16:creationId xmlns:a16="http://schemas.microsoft.com/office/drawing/2014/main" id="{A0C0C33D-2B97-8B14-464A-810882A9F12A}"/>
              </a:ext>
            </a:extLst>
          </p:cNvPr>
          <p:cNvGrpSpPr>
            <a:grpSpLocks/>
          </p:cNvGrpSpPr>
          <p:nvPr/>
        </p:nvGrpSpPr>
        <p:grpSpPr bwMode="auto">
          <a:xfrm>
            <a:off x="5160963" y="1525588"/>
            <a:ext cx="390525" cy="584200"/>
            <a:chOff x="5143504" y="2000240"/>
            <a:chExt cx="389850" cy="584775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A9E915B3-0224-0F55-6CF8-581997FAB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504" y="2000240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B6518B56-B6AC-9DAF-D86C-F9E817864ECC}"/>
                </a:ext>
              </a:extLst>
            </p:cNvPr>
            <p:cNvCxnSpPr/>
            <p:nvPr/>
          </p:nvCxnSpPr>
          <p:spPr>
            <a:xfrm flipV="1">
              <a:off x="5214818" y="2071747"/>
              <a:ext cx="270994" cy="143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9">
            <a:extLst>
              <a:ext uri="{FF2B5EF4-FFF2-40B4-BE49-F238E27FC236}">
                <a16:creationId xmlns:a16="http://schemas.microsoft.com/office/drawing/2014/main" id="{2C12B1DC-2052-26CA-9D0F-8342BAE3E8A1}"/>
              </a:ext>
            </a:extLst>
          </p:cNvPr>
          <p:cNvGrpSpPr>
            <a:grpSpLocks/>
          </p:cNvGrpSpPr>
          <p:nvPr/>
        </p:nvGrpSpPr>
        <p:grpSpPr bwMode="auto">
          <a:xfrm>
            <a:off x="517525" y="5597525"/>
            <a:ext cx="1655763" cy="584200"/>
            <a:chOff x="2643174" y="5143512"/>
            <a:chExt cx="1656223" cy="584775"/>
          </a:xfrm>
        </p:grpSpPr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13F29680-61F6-20F5-12BE-FBFD99436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174" y="5143512"/>
              <a:ext cx="165622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 + b = c</a:t>
              </a:r>
              <a:endPara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9D55F784-CB68-3B52-9923-1F5DE0987102}"/>
                </a:ext>
              </a:extLst>
            </p:cNvPr>
            <p:cNvCxnSpPr/>
            <p:nvPr/>
          </p:nvCxnSpPr>
          <p:spPr>
            <a:xfrm flipV="1">
              <a:off x="2714632" y="5286528"/>
              <a:ext cx="271537" cy="143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E69BCAFA-47A7-8BE6-EBE0-8EDCC026BEAA}"/>
                </a:ext>
              </a:extLst>
            </p:cNvPr>
            <p:cNvCxnSpPr/>
            <p:nvPr/>
          </p:nvCxnSpPr>
          <p:spPr>
            <a:xfrm flipV="1">
              <a:off x="3357747" y="5215020"/>
              <a:ext cx="271538" cy="143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8AC08AB3-B1EE-6929-B982-55F676F3B625}"/>
                </a:ext>
              </a:extLst>
            </p:cNvPr>
            <p:cNvCxnSpPr/>
            <p:nvPr/>
          </p:nvCxnSpPr>
          <p:spPr>
            <a:xfrm flipV="1">
              <a:off x="4000864" y="5286528"/>
              <a:ext cx="271537" cy="143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0B004E9-82CB-096C-1DC5-700382A479E6}"/>
              </a:ext>
            </a:extLst>
          </p:cNvPr>
          <p:cNvCxnSpPr/>
          <p:nvPr/>
        </p:nvCxnSpPr>
        <p:spPr>
          <a:xfrm rot="5400000" flipH="1" flipV="1">
            <a:off x="1767682" y="2847181"/>
            <a:ext cx="2000250" cy="150018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FDD4D42-27C0-0194-25B3-53B8604752AE}"/>
              </a:ext>
            </a:extLst>
          </p:cNvPr>
          <p:cNvCxnSpPr/>
          <p:nvPr/>
        </p:nvCxnSpPr>
        <p:spPr>
          <a:xfrm>
            <a:off x="2011363" y="4605338"/>
            <a:ext cx="1776412" cy="91916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D4BA54A6-7CC2-44FB-F1AD-9EE6E3DF754B}"/>
              </a:ext>
            </a:extLst>
          </p:cNvPr>
          <p:cNvSpPr/>
          <p:nvPr/>
        </p:nvSpPr>
        <p:spPr>
          <a:xfrm>
            <a:off x="1965325" y="4572000"/>
            <a:ext cx="71438" cy="7143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9E271CF-C54B-FDC1-82A3-4A6F92F76BBC}"/>
              </a:ext>
            </a:extLst>
          </p:cNvPr>
          <p:cNvCxnSpPr/>
          <p:nvPr/>
        </p:nvCxnSpPr>
        <p:spPr>
          <a:xfrm flipV="1">
            <a:off x="2017713" y="3525838"/>
            <a:ext cx="3286125" cy="107156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2" name="Группа 28">
            <a:extLst>
              <a:ext uri="{FF2B5EF4-FFF2-40B4-BE49-F238E27FC236}">
                <a16:creationId xmlns:a16="http://schemas.microsoft.com/office/drawing/2014/main" id="{25389AAF-A9B8-BBC4-864A-EFE530900B3F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4097338"/>
            <a:ext cx="366713" cy="584200"/>
            <a:chOff x="4714876" y="3929066"/>
            <a:chExt cx="367408" cy="584775"/>
          </a:xfrm>
        </p:grpSpPr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A4582B8B-3592-1F8B-62CE-40B1AA5C34F7}"/>
                </a:ext>
              </a:extLst>
            </p:cNvPr>
            <p:cNvCxnSpPr/>
            <p:nvPr/>
          </p:nvCxnSpPr>
          <p:spPr>
            <a:xfrm flipV="1">
              <a:off x="4786449" y="4072082"/>
              <a:ext cx="271976" cy="143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C37A15BE-FF25-0EAC-80C9-B294DEE28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76" y="3929066"/>
              <a:ext cx="36740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CBEA69B-903B-CD22-B79C-15C2209FF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4454525"/>
            <a:ext cx="51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5BD8E2-2F54-F0E0-92BF-D22E6A318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2882900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172D31-F74D-DB21-8203-9616ADED8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713" y="1954213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97D7BDA-96F5-05A0-57C3-F79F8FC944FD}"/>
              </a:ext>
            </a:extLst>
          </p:cNvPr>
          <p:cNvCxnSpPr/>
          <p:nvPr/>
        </p:nvCxnSpPr>
        <p:spPr>
          <a:xfrm>
            <a:off x="3303588" y="2454275"/>
            <a:ext cx="2643187" cy="13573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55E0C66-0A1E-212A-3E7C-7591CF813378}"/>
              </a:ext>
            </a:extLst>
          </p:cNvPr>
          <p:cNvCxnSpPr/>
          <p:nvPr/>
        </p:nvCxnSpPr>
        <p:spPr>
          <a:xfrm rot="5400000" flipH="1" flipV="1">
            <a:off x="3355182" y="3545681"/>
            <a:ext cx="2500312" cy="1889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2D781E8-D549-E982-13F4-05EEA8AF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5526088"/>
            <a:ext cx="517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51EF329-512B-25CE-552E-135D1FC1CE11}"/>
              </a:ext>
            </a:extLst>
          </p:cNvPr>
          <p:cNvCxnSpPr/>
          <p:nvPr/>
        </p:nvCxnSpPr>
        <p:spPr>
          <a:xfrm rot="5400000">
            <a:off x="-53975" y="1739900"/>
            <a:ext cx="3429000" cy="25717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9D2A580F-8F61-38C6-7155-462D3E117288}"/>
              </a:ext>
            </a:extLst>
          </p:cNvPr>
          <p:cNvCxnSpPr/>
          <p:nvPr/>
        </p:nvCxnSpPr>
        <p:spPr>
          <a:xfrm>
            <a:off x="3589338" y="1382713"/>
            <a:ext cx="3643312" cy="185737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Свиток: вертикальный 42">
                <a:extLst>
                  <a:ext uri="{FF2B5EF4-FFF2-40B4-BE49-F238E27FC236}">
                    <a16:creationId xmlns:a16="http://schemas.microsoft.com/office/drawing/2014/main" id="{A5D56194-47E5-7E1A-BE74-F49322220D02}"/>
                  </a:ext>
                </a:extLst>
              </p:cNvPr>
              <p:cNvSpPr/>
              <p:nvPr/>
            </p:nvSpPr>
            <p:spPr>
              <a:xfrm>
                <a:off x="7639050" y="1100138"/>
                <a:ext cx="4210050" cy="5470524"/>
              </a:xfrm>
              <a:prstGeom prst="verticalScroll">
                <a:avLst>
                  <a:gd name="adj" fmla="val 965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Алгоритм застосування правила паралелограма до додавання векторів: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uk-UA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Від довільної точки А відкласти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АВ</m:t>
                        </m:r>
                      </m:e>
                    </m:acc>
                    <m:r>
                      <a:rPr lang="uk-UA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 точки А відкласти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uk-UA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Побудувати паралелограм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Провести діагональ АС (вектор </a:t>
                </a:r>
                <a14:m>
                  <m:oMath xmlns:m="http://schemas.openxmlformats.org/officeDocument/2006/math">
                    <m:r>
                      <a:rPr lang="uk-UA" sz="200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  <m:r>
                          <a:rPr lang="uk-UA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  <m:r>
                          <a:rPr lang="uk-UA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називають сумою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uk-UA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0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UA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uk-UA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UA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uk-UA" sz="20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Свиток: вертикальный 42">
                <a:extLst>
                  <a:ext uri="{FF2B5EF4-FFF2-40B4-BE49-F238E27FC236}">
                    <a16:creationId xmlns:a16="http://schemas.microsoft.com/office/drawing/2014/main" id="{A5D56194-47E5-7E1A-BE74-F49322220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50" y="1100138"/>
                <a:ext cx="4210050" cy="5470524"/>
              </a:xfrm>
              <a:prstGeom prst="verticalScroll">
                <a:avLst>
                  <a:gd name="adj" fmla="val 965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07851 0.1145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1276 0.392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1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0051C8-F477-F083-08D1-3052F2E72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BD4F016-536F-5A69-07E9-7AC297466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681" y="166689"/>
            <a:ext cx="75953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0" algn="ctr"/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Віднімання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геометричний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0" algn="ctr" eaLnBrk="1" hangingPunct="1"/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alt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трикутника</a:t>
            </a:r>
            <a:endParaRPr lang="ru-RU" alt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C83829D1-EB85-0678-F3D8-4E75232AF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87338"/>
            <a:ext cx="812800" cy="812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5DD70F-5799-23FC-897E-2B43BF921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925" y="287338"/>
            <a:ext cx="860425" cy="68135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Свиток: вертикальный 4">
                <a:extLst>
                  <a:ext uri="{FF2B5EF4-FFF2-40B4-BE49-F238E27FC236}">
                    <a16:creationId xmlns:a16="http://schemas.microsoft.com/office/drawing/2014/main" id="{5D01F792-5B01-2CF2-A562-B0012E7B23A4}"/>
                  </a:ext>
                </a:extLst>
              </p:cNvPr>
              <p:cNvSpPr/>
              <p:nvPr/>
            </p:nvSpPr>
            <p:spPr>
              <a:xfrm>
                <a:off x="7639050" y="1187450"/>
                <a:ext cx="4210050" cy="5124450"/>
              </a:xfrm>
              <a:prstGeom prst="verticalScroll">
                <a:avLst>
                  <a:gd name="adj" fmla="val 965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Алгоритм застосування правила трикутника до віднімання векторів: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uk-UA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Від довільної точки А відкласти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АВ</m:t>
                        </m:r>
                      </m:e>
                    </m:acc>
                    <m:r>
                      <a:rPr lang="uk-UA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 точки А відкласти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АС</m:t>
                        </m:r>
                      </m:e>
                    </m:acc>
                    <m:r>
                      <a:rPr lang="uk-UA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 точки С до точки В провести вектор </a:t>
                </a:r>
                <a14:m>
                  <m:oMath xmlns:m="http://schemas.openxmlformats.org/officeDocument/2006/math">
                    <m:r>
                      <a:rPr lang="uk-UA" sz="2000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СВ</m:t>
                        </m:r>
                      </m:e>
                    </m:acc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ctr"/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СВ</m:t>
                        </m:r>
                      </m:e>
                    </m:acc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називають різницею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uk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</m:acc>
                    <m:r>
                      <a:rPr lang="uk-UA" sz="20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20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uk-UA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В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UA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uk-UA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</m:acc>
                      <m:r>
                        <a:rPr lang="uk-UA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ru-UA" sz="20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uk-UA" sz="20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Свиток: вертикальный 4">
                <a:extLst>
                  <a:ext uri="{FF2B5EF4-FFF2-40B4-BE49-F238E27FC236}">
                    <a16:creationId xmlns:a16="http://schemas.microsoft.com/office/drawing/2014/main" id="{5D01F792-5B01-2CF2-A562-B0012E7B2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50" y="1187450"/>
                <a:ext cx="4210050" cy="5124450"/>
              </a:xfrm>
              <a:prstGeom prst="verticalScroll">
                <a:avLst>
                  <a:gd name="adj" fmla="val 965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C99B13B-6C6E-1AB4-4763-D86E74D518C9}"/>
              </a:ext>
            </a:extLst>
          </p:cNvPr>
          <p:cNvCxnSpPr/>
          <p:nvPr/>
        </p:nvCxnSpPr>
        <p:spPr>
          <a:xfrm rot="5400000" flipH="1" flipV="1">
            <a:off x="759618" y="1850232"/>
            <a:ext cx="2000250" cy="150018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0A195E3-7D56-8B2F-1754-25A2BC8BDFFB}"/>
              </a:ext>
            </a:extLst>
          </p:cNvPr>
          <p:cNvCxnSpPr/>
          <p:nvPr/>
        </p:nvCxnSpPr>
        <p:spPr>
          <a:xfrm>
            <a:off x="4081462" y="1457326"/>
            <a:ext cx="1776412" cy="91916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" name="Группа 20">
            <a:extLst>
              <a:ext uri="{FF2B5EF4-FFF2-40B4-BE49-F238E27FC236}">
                <a16:creationId xmlns:a16="http://schemas.microsoft.com/office/drawing/2014/main" id="{15619DFF-6545-A5BB-5338-CB554E029C1B}"/>
              </a:ext>
            </a:extLst>
          </p:cNvPr>
          <p:cNvGrpSpPr>
            <a:grpSpLocks/>
          </p:cNvGrpSpPr>
          <p:nvPr/>
        </p:nvGrpSpPr>
        <p:grpSpPr bwMode="auto">
          <a:xfrm>
            <a:off x="1223962" y="2028826"/>
            <a:ext cx="390525" cy="584200"/>
            <a:chOff x="1714480" y="2786058"/>
            <a:chExt cx="389850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F82CA6-1594-8BCE-34D0-E2E897550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480" y="2786058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A4ED1080-8F0D-C127-0636-90EDCE646A7D}"/>
                </a:ext>
              </a:extLst>
            </p:cNvPr>
            <p:cNvCxnSpPr/>
            <p:nvPr/>
          </p:nvCxnSpPr>
          <p:spPr>
            <a:xfrm flipV="1">
              <a:off x="1785794" y="2929074"/>
              <a:ext cx="270994" cy="143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1">
            <a:extLst>
              <a:ext uri="{FF2B5EF4-FFF2-40B4-BE49-F238E27FC236}">
                <a16:creationId xmlns:a16="http://schemas.microsoft.com/office/drawing/2014/main" id="{07A1749C-EC35-7789-9D5D-E2F43A687ADF}"/>
              </a:ext>
            </a:extLst>
          </p:cNvPr>
          <p:cNvGrpSpPr>
            <a:grpSpLocks/>
          </p:cNvGrpSpPr>
          <p:nvPr/>
        </p:nvGrpSpPr>
        <p:grpSpPr bwMode="auto">
          <a:xfrm>
            <a:off x="5081587" y="1314451"/>
            <a:ext cx="390525" cy="584200"/>
            <a:chOff x="5143504" y="2000240"/>
            <a:chExt cx="389850" cy="584775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28923AC9-DBDB-B09C-9316-1BA067CE5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3504" y="2000240"/>
              <a:ext cx="3898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B2F6FDBC-FB5F-22E0-6A9E-68E1DEA7B191}"/>
                </a:ext>
              </a:extLst>
            </p:cNvPr>
            <p:cNvCxnSpPr/>
            <p:nvPr/>
          </p:nvCxnSpPr>
          <p:spPr>
            <a:xfrm flipV="1">
              <a:off x="5214818" y="2071747"/>
              <a:ext cx="270994" cy="143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86FE6CA-39A6-D73E-7DB2-8025CA1E5E0D}"/>
              </a:ext>
            </a:extLst>
          </p:cNvPr>
          <p:cNvCxnSpPr/>
          <p:nvPr/>
        </p:nvCxnSpPr>
        <p:spPr>
          <a:xfrm rot="5400000" flipH="1" flipV="1">
            <a:off x="1681956" y="2648744"/>
            <a:ext cx="2000250" cy="150018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3ADC5D9-963E-DBC9-5A59-55D858633D64}"/>
              </a:ext>
            </a:extLst>
          </p:cNvPr>
          <p:cNvCxnSpPr/>
          <p:nvPr/>
        </p:nvCxnSpPr>
        <p:spPr>
          <a:xfrm>
            <a:off x="1902618" y="4414838"/>
            <a:ext cx="1776413" cy="91916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D770B4AF-BA23-2716-08FD-38114B442568}"/>
              </a:ext>
            </a:extLst>
          </p:cNvPr>
          <p:cNvSpPr/>
          <p:nvPr/>
        </p:nvSpPr>
        <p:spPr>
          <a:xfrm>
            <a:off x="1854198" y="4348162"/>
            <a:ext cx="158751" cy="1428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55257E2-AB55-E904-88D7-42BEDE5478CA}"/>
              </a:ext>
            </a:extLst>
          </p:cNvPr>
          <p:cNvCxnSpPr>
            <a:cxnSpLocks/>
          </p:cNvCxnSpPr>
          <p:nvPr/>
        </p:nvCxnSpPr>
        <p:spPr>
          <a:xfrm flipH="1" flipV="1">
            <a:off x="3445669" y="2376488"/>
            <a:ext cx="203993" cy="295751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8" name="Группа 28">
            <a:extLst>
              <a:ext uri="{FF2B5EF4-FFF2-40B4-BE49-F238E27FC236}">
                <a16:creationId xmlns:a16="http://schemas.microsoft.com/office/drawing/2014/main" id="{6E5EBEE0-33D5-8048-F414-62236A5A5DEE}"/>
              </a:ext>
            </a:extLst>
          </p:cNvPr>
          <p:cNvGrpSpPr>
            <a:grpSpLocks/>
          </p:cNvGrpSpPr>
          <p:nvPr/>
        </p:nvGrpSpPr>
        <p:grpSpPr bwMode="auto">
          <a:xfrm>
            <a:off x="3547665" y="3278189"/>
            <a:ext cx="366713" cy="584200"/>
            <a:chOff x="4714876" y="3929066"/>
            <a:chExt cx="367408" cy="584775"/>
          </a:xfrm>
        </p:grpSpPr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2A1AA2D8-79D9-77C3-3C4B-D4C230D301F1}"/>
                </a:ext>
              </a:extLst>
            </p:cNvPr>
            <p:cNvCxnSpPr/>
            <p:nvPr/>
          </p:nvCxnSpPr>
          <p:spPr>
            <a:xfrm flipV="1">
              <a:off x="4786449" y="4072082"/>
              <a:ext cx="271976" cy="143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7">
              <a:extLst>
                <a:ext uri="{FF2B5EF4-FFF2-40B4-BE49-F238E27FC236}">
                  <a16:creationId xmlns:a16="http://schemas.microsoft.com/office/drawing/2014/main" id="{39886055-1CD9-F5EF-1B2C-5BF882A34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76" y="3929066"/>
              <a:ext cx="36740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ru-RU" altLang="ru-RU" sz="32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C52564E-514A-3463-CCCC-34AA63CF9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968" y="4053682"/>
            <a:ext cx="517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F08AEF-161E-8D25-CD7F-7285B64E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13" y="5272088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997555-8644-5232-6B0F-B5225063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7" y="1743076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alt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3A9AA96-A039-1416-1BE2-72B27DC57F79}"/>
              </a:ext>
            </a:extLst>
          </p:cNvPr>
          <p:cNvCxnSpPr/>
          <p:nvPr/>
        </p:nvCxnSpPr>
        <p:spPr>
          <a:xfrm>
            <a:off x="3509962" y="1171576"/>
            <a:ext cx="3643312" cy="1857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1852606-C1BB-A091-6F7C-10A6256619D2}"/>
              </a:ext>
            </a:extLst>
          </p:cNvPr>
          <p:cNvCxnSpPr/>
          <p:nvPr/>
        </p:nvCxnSpPr>
        <p:spPr>
          <a:xfrm rot="5400000">
            <a:off x="-133351" y="1528763"/>
            <a:ext cx="3429000" cy="2571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DA46CD0-31CE-36AA-24F8-324029F2A9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0128" y="5814545"/>
                <a:ext cx="7002667" cy="753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ru-RU" altLang="ru-RU" sz="22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Запам’ятай</a:t>
                </a:r>
                <a:r>
                  <a:rPr lang="ru-RU" altLang="ru-RU" sz="22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Вектор-різниця сполучає кінці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uk-UA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напрямлений у бік зменшуваного</a:t>
                </a:r>
                <a:endParaRPr lang="ru-RU" alt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DA46CD0-31CE-36AA-24F8-324029F2A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128" y="5814545"/>
                <a:ext cx="7002667" cy="753411"/>
              </a:xfrm>
              <a:prstGeom prst="rect">
                <a:avLst/>
              </a:prstGeom>
              <a:blipFill>
                <a:blip r:embed="rId6"/>
                <a:stretch>
                  <a:fillRect l="-1131" t="-3252" b="-146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5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8203 0.1064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1763 0.4307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/>
      <p:bldP spid="23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EBF85E-BF3F-8F84-E927-04D12D7A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>
            <a:extLst>
              <a:ext uri="{FF2B5EF4-FFF2-40B4-BE49-F238E27FC236}">
                <a16:creationId xmlns:a16="http://schemas.microsoft.com/office/drawing/2014/main" id="{49BF712D-03DF-3E5F-C633-B8091B18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806" y="322951"/>
            <a:ext cx="6910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0" algn="ctr" eaLnBrk="1" hangingPunct="1"/>
            <a:r>
              <a:rPr lang="ru-RU" alt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alt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віднімання</a:t>
            </a:r>
            <a:r>
              <a:rPr lang="ru-RU" alt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колінеарних</a:t>
            </a:r>
            <a:r>
              <a:rPr lang="en-US" alt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endParaRPr lang="ru-RU" altLang="ru-RU" sz="32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5771B5E-E138-7BC8-A0ED-31F9021D47AC}"/>
              </a:ext>
            </a:extLst>
          </p:cNvPr>
          <p:cNvCxnSpPr/>
          <p:nvPr/>
        </p:nvCxnSpPr>
        <p:spPr>
          <a:xfrm>
            <a:off x="2286822" y="1996994"/>
            <a:ext cx="2143125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CBB17B06-2B67-5ABC-6F97-68B64BF803D8}"/>
              </a:ext>
            </a:extLst>
          </p:cNvPr>
          <p:cNvCxnSpPr/>
          <p:nvPr/>
        </p:nvCxnSpPr>
        <p:spPr>
          <a:xfrm>
            <a:off x="2286822" y="2711369"/>
            <a:ext cx="142875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CD3E61E-5CE4-72CF-AFAB-FEE5CD31952E}"/>
              </a:ext>
            </a:extLst>
          </p:cNvPr>
          <p:cNvCxnSpPr/>
          <p:nvPr/>
        </p:nvCxnSpPr>
        <p:spPr>
          <a:xfrm rot="10800000">
            <a:off x="2286822" y="3425744"/>
            <a:ext cx="142875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B493382F-E56A-77E1-ED0C-3E394BAE9677}"/>
              </a:ext>
            </a:extLst>
          </p:cNvPr>
          <p:cNvCxnSpPr/>
          <p:nvPr/>
        </p:nvCxnSpPr>
        <p:spPr>
          <a:xfrm rot="10800000">
            <a:off x="2286822" y="4140119"/>
            <a:ext cx="28575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2">
                <a:extLst>
                  <a:ext uri="{FF2B5EF4-FFF2-40B4-BE49-F238E27FC236}">
                    <a16:creationId xmlns:a16="http://schemas.microsoft.com/office/drawing/2014/main" id="{7CF3AF09-6D13-5585-F9D1-3986AA1FB5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7222" y="1601028"/>
                <a:ext cx="41229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uk-UA" sz="24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</m:acc>
                    </m:oMath>
                  </m:oMathPara>
                </a14:m>
                <a:endPara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12">
                <a:extLst>
                  <a:ext uri="{FF2B5EF4-FFF2-40B4-BE49-F238E27FC236}">
                    <a16:creationId xmlns:a16="http://schemas.microsoft.com/office/drawing/2014/main" id="{7CF3AF09-6D13-5585-F9D1-3986AA1FB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7222" y="1601028"/>
                <a:ext cx="41229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2">
                <a:extLst>
                  <a:ext uri="{FF2B5EF4-FFF2-40B4-BE49-F238E27FC236}">
                    <a16:creationId xmlns:a16="http://schemas.microsoft.com/office/drawing/2014/main" id="{04173935-2879-DD96-9976-BEECE9EE48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7191" y="2274206"/>
                <a:ext cx="516488" cy="516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RU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12">
                <a:extLst>
                  <a:ext uri="{FF2B5EF4-FFF2-40B4-BE49-F238E27FC236}">
                    <a16:creationId xmlns:a16="http://schemas.microsoft.com/office/drawing/2014/main" id="{04173935-2879-DD96-9976-BEECE9EE4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7191" y="2274206"/>
                <a:ext cx="516488" cy="5164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2">
                <a:extLst>
                  <a:ext uri="{FF2B5EF4-FFF2-40B4-BE49-F238E27FC236}">
                    <a16:creationId xmlns:a16="http://schemas.microsoft.com/office/drawing/2014/main" id="{CF634DB9-5FD6-EAE6-CB5D-3C3593483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6884" y="3021163"/>
                <a:ext cx="4171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12">
                <a:extLst>
                  <a:ext uri="{FF2B5EF4-FFF2-40B4-BE49-F238E27FC236}">
                    <a16:creationId xmlns:a16="http://schemas.microsoft.com/office/drawing/2014/main" id="{CF634DB9-5FD6-EAE6-CB5D-3C3593483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6884" y="3021163"/>
                <a:ext cx="417101" cy="461665"/>
              </a:xfrm>
              <a:prstGeom prst="rect">
                <a:avLst/>
              </a:prstGeom>
              <a:blipFill>
                <a:blip r:embed="rId5"/>
                <a:stretch>
                  <a:fillRect t="-18667" r="-347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12">
                <a:extLst>
                  <a:ext uri="{FF2B5EF4-FFF2-40B4-BE49-F238E27FC236}">
                    <a16:creationId xmlns:a16="http://schemas.microsoft.com/office/drawing/2014/main" id="{19E52A46-4A04-465A-D3C0-9D6EAADFEC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85380" y="3623631"/>
                <a:ext cx="460382" cy="516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ru-RU" alt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12">
                <a:extLst>
                  <a:ext uri="{FF2B5EF4-FFF2-40B4-BE49-F238E27FC236}">
                    <a16:creationId xmlns:a16="http://schemas.microsoft.com/office/drawing/2014/main" id="{19E52A46-4A04-465A-D3C0-9D6EAADFE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5380" y="3623631"/>
                <a:ext cx="460382" cy="5164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6F09384-59A2-4AE8-DFD9-09266A41A0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3739" y="1425496"/>
                <a:ext cx="951799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uk-UA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UA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6F09384-59A2-4AE8-DFD9-09266A41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3739" y="1425496"/>
                <a:ext cx="951799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9">
                <a:extLst>
                  <a:ext uri="{FF2B5EF4-FFF2-40B4-BE49-F238E27FC236}">
                    <a16:creationId xmlns:a16="http://schemas.microsoft.com/office/drawing/2014/main" id="{5332119F-678E-CF1F-D301-346C189F3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3148" y="2835191"/>
                <a:ext cx="9291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uk-UA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а</m:t>
                          </m:r>
                        </m:e>
                      </m:acc>
                      <m:r>
                        <a:rPr lang="en-US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UA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19">
                <a:extLst>
                  <a:ext uri="{FF2B5EF4-FFF2-40B4-BE49-F238E27FC236}">
                    <a16:creationId xmlns:a16="http://schemas.microsoft.com/office/drawing/2014/main" id="{5332119F-678E-CF1F-D301-346C189F3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3148" y="2835191"/>
                <a:ext cx="929164" cy="461665"/>
              </a:xfrm>
              <a:prstGeom prst="rect">
                <a:avLst/>
              </a:prstGeom>
              <a:blipFill>
                <a:blip r:embed="rId8"/>
                <a:stretch>
                  <a:fillRect t="-18421" r="-407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19">
                <a:extLst>
                  <a:ext uri="{FF2B5EF4-FFF2-40B4-BE49-F238E27FC236}">
                    <a16:creationId xmlns:a16="http://schemas.microsoft.com/office/drawing/2014/main" id="{2C3729BD-A4CE-AFC8-2447-1842EDA57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1609" y="3984542"/>
                <a:ext cx="988797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UA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UA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19">
                <a:extLst>
                  <a:ext uri="{FF2B5EF4-FFF2-40B4-BE49-F238E27FC236}">
                    <a16:creationId xmlns:a16="http://schemas.microsoft.com/office/drawing/2014/main" id="{2C3729BD-A4CE-AFC8-2447-1842EDA57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1609" y="3984542"/>
                <a:ext cx="988797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9">
                <a:extLst>
                  <a:ext uri="{FF2B5EF4-FFF2-40B4-BE49-F238E27FC236}">
                    <a16:creationId xmlns:a16="http://schemas.microsoft.com/office/drawing/2014/main" id="{D59ABA28-A443-1242-268E-2313FEE869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5261" y="5044552"/>
                <a:ext cx="1644937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UA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altLang="ru-RU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19">
                <a:extLst>
                  <a:ext uri="{FF2B5EF4-FFF2-40B4-BE49-F238E27FC236}">
                    <a16:creationId xmlns:a16="http://schemas.microsoft.com/office/drawing/2014/main" id="{D59ABA28-A443-1242-268E-2313FEE86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5261" y="5044552"/>
                <a:ext cx="1644937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A560870B-D945-5D1B-F0F9-2C7AD3DF84E2}"/>
              </a:ext>
            </a:extLst>
          </p:cNvPr>
          <p:cNvCxnSpPr/>
          <p:nvPr/>
        </p:nvCxnSpPr>
        <p:spPr>
          <a:xfrm>
            <a:off x="5215760" y="1996994"/>
            <a:ext cx="21431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169DDF50-2A90-5B21-ECC6-3F634B861C31}"/>
              </a:ext>
            </a:extLst>
          </p:cNvPr>
          <p:cNvCxnSpPr/>
          <p:nvPr/>
        </p:nvCxnSpPr>
        <p:spPr>
          <a:xfrm>
            <a:off x="6573072" y="3354307"/>
            <a:ext cx="214312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E52E8052-9A49-9FA0-1384-87FDE653CBB8}"/>
              </a:ext>
            </a:extLst>
          </p:cNvPr>
          <p:cNvCxnSpPr/>
          <p:nvPr/>
        </p:nvCxnSpPr>
        <p:spPr>
          <a:xfrm>
            <a:off x="7358885" y="1996994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D80899E6-BFD1-878F-DEA2-909924E1E74A}"/>
              </a:ext>
            </a:extLst>
          </p:cNvPr>
          <p:cNvCxnSpPr/>
          <p:nvPr/>
        </p:nvCxnSpPr>
        <p:spPr>
          <a:xfrm>
            <a:off x="7216010" y="4568744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1D98ECC4-EF1B-7558-DAAF-C2E24ECFFE27}"/>
              </a:ext>
            </a:extLst>
          </p:cNvPr>
          <p:cNvCxnSpPr/>
          <p:nvPr/>
        </p:nvCxnSpPr>
        <p:spPr>
          <a:xfrm>
            <a:off x="6813272" y="5543197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DB13FB2D-0C2E-D5E3-0EB0-6B7F03D64F15}"/>
              </a:ext>
            </a:extLst>
          </p:cNvPr>
          <p:cNvCxnSpPr/>
          <p:nvPr/>
        </p:nvCxnSpPr>
        <p:spPr>
          <a:xfrm rot="10800000">
            <a:off x="7216010" y="3425744"/>
            <a:ext cx="1428750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2816596C-C911-BC1A-A088-FEB52E1C6A94}"/>
              </a:ext>
            </a:extLst>
          </p:cNvPr>
          <p:cNvCxnSpPr/>
          <p:nvPr/>
        </p:nvCxnSpPr>
        <p:spPr>
          <a:xfrm rot="10800000">
            <a:off x="6741835" y="5614635"/>
            <a:ext cx="1428750" cy="15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EBF71997-268C-BB2D-D7B6-DE0E9A53505B}"/>
              </a:ext>
            </a:extLst>
          </p:cNvPr>
          <p:cNvCxnSpPr/>
          <p:nvPr/>
        </p:nvCxnSpPr>
        <p:spPr>
          <a:xfrm rot="10800000">
            <a:off x="5715822" y="4640182"/>
            <a:ext cx="2857500" cy="15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AEA81F00-2322-1556-FE49-32D301A4BB7F}"/>
              </a:ext>
            </a:extLst>
          </p:cNvPr>
          <p:cNvCxnSpPr/>
          <p:nvPr/>
        </p:nvCxnSpPr>
        <p:spPr>
          <a:xfrm>
            <a:off x="5215760" y="2068432"/>
            <a:ext cx="357187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5E578488-3F1C-6893-519E-A5BA70F1F635}"/>
              </a:ext>
            </a:extLst>
          </p:cNvPr>
          <p:cNvCxnSpPr/>
          <p:nvPr/>
        </p:nvCxnSpPr>
        <p:spPr>
          <a:xfrm>
            <a:off x="6573072" y="3425744"/>
            <a:ext cx="64293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BF964D42-00EA-80FE-DD40-01D3D4B0BC54}"/>
              </a:ext>
            </a:extLst>
          </p:cNvPr>
          <p:cNvCxnSpPr/>
          <p:nvPr/>
        </p:nvCxnSpPr>
        <p:spPr>
          <a:xfrm rot="10800000">
            <a:off x="5715822" y="4568744"/>
            <a:ext cx="142875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4" name="Овал 83">
            <a:extLst>
              <a:ext uri="{FF2B5EF4-FFF2-40B4-BE49-F238E27FC236}">
                <a16:creationId xmlns:a16="http://schemas.microsoft.com/office/drawing/2014/main" id="{F12AA37B-48AD-2013-85E8-8F1255C5D6F5}"/>
              </a:ext>
            </a:extLst>
          </p:cNvPr>
          <p:cNvSpPr/>
          <p:nvPr/>
        </p:nvSpPr>
        <p:spPr>
          <a:xfrm>
            <a:off x="6670397" y="5543197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3CAAF21C-73A7-67E3-0B08-CEFF04EEEB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9" y="4083922"/>
            <a:ext cx="1725109" cy="25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5" presetClass="emph" presetSubtype="0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35" presetClass="emph" presetSubtype="0" repeatCount="2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E7C0B-79A4-A1CB-F10E-50B56DC2D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82AED0-9AC8-9627-E3B5-5A6E4071A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861" y="276363"/>
            <a:ext cx="8537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indent="12604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indent="12604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indent="0" algn="ctr"/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геометричний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0" algn="ctr" eaLnBrk="1" hangingPunct="1"/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ru-RU" alt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многокутника</a:t>
            </a:r>
            <a:endParaRPr lang="ru-RU" alt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65B8860E-72B3-1D2B-4AA1-4E60ADCEB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87338"/>
            <a:ext cx="812800" cy="812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4" name="Group 62">
            <a:extLst>
              <a:ext uri="{FF2B5EF4-FFF2-40B4-BE49-F238E27FC236}">
                <a16:creationId xmlns:a16="http://schemas.microsoft.com/office/drawing/2014/main" id="{ACA9C953-FB2F-E829-9D82-DA745D3A0CCE}"/>
              </a:ext>
            </a:extLst>
          </p:cNvPr>
          <p:cNvGrpSpPr>
            <a:grpSpLocks/>
          </p:cNvGrpSpPr>
          <p:nvPr/>
        </p:nvGrpSpPr>
        <p:grpSpPr bwMode="auto">
          <a:xfrm>
            <a:off x="8676861" y="1374913"/>
            <a:ext cx="1219200" cy="457200"/>
            <a:chOff x="1776" y="1728"/>
            <a:chExt cx="768" cy="288"/>
          </a:xfrm>
        </p:grpSpPr>
        <p:sp>
          <p:nvSpPr>
            <p:cNvPr id="5" name="Text Box 12">
              <a:extLst>
                <a:ext uri="{FF2B5EF4-FFF2-40B4-BE49-F238E27FC236}">
                  <a16:creationId xmlns:a16="http://schemas.microsoft.com/office/drawing/2014/main" id="{295DBC63-3334-10C4-C656-A98720BEB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728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UA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= А</a:t>
              </a:r>
              <a:r>
                <a:rPr lang="en-US" altLang="ru-UA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  </a:t>
              </a:r>
              <a:endParaRPr lang="ru-RU" altLang="ru-UA" sz="2400">
                <a:solidFill>
                  <a:srgbClr val="FF3300"/>
                </a:solidFill>
              </a:endParaRPr>
            </a:p>
          </p:txBody>
        </p:sp>
        <p:sp>
          <p:nvSpPr>
            <p:cNvPr id="6" name="Line 13">
              <a:extLst>
                <a:ext uri="{FF2B5EF4-FFF2-40B4-BE49-F238E27FC236}">
                  <a16:creationId xmlns:a16="http://schemas.microsoft.com/office/drawing/2014/main" id="{EA9D6195-8843-5875-0B78-A06E859DD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728"/>
              <a:ext cx="2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7" name="Group 61">
            <a:extLst>
              <a:ext uri="{FF2B5EF4-FFF2-40B4-BE49-F238E27FC236}">
                <a16:creationId xmlns:a16="http://schemas.microsoft.com/office/drawing/2014/main" id="{3D1E0E47-0F75-3918-7F2B-84C09B72BA9D}"/>
              </a:ext>
            </a:extLst>
          </p:cNvPr>
          <p:cNvGrpSpPr>
            <a:grpSpLocks/>
          </p:cNvGrpSpPr>
          <p:nvPr/>
        </p:nvGrpSpPr>
        <p:grpSpPr bwMode="auto">
          <a:xfrm>
            <a:off x="5705061" y="1374913"/>
            <a:ext cx="3505200" cy="457200"/>
            <a:chOff x="192" y="912"/>
            <a:chExt cx="2208" cy="288"/>
          </a:xfrm>
        </p:grpSpPr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id="{26FBBFFE-846F-0261-F5BE-16AD3296C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912"/>
              <a:ext cx="2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UA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АВ + ВС + С</a:t>
              </a:r>
              <a:r>
                <a:rPr lang="en-US" altLang="ru-UA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 + DO </a:t>
              </a:r>
              <a:endParaRPr lang="ru-RU" altLang="ru-UA" sz="2400">
                <a:solidFill>
                  <a:srgbClr val="3333FF"/>
                </a:solidFill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8898480E-3E12-E0CB-D8B6-99990AC98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912"/>
              <a:ext cx="2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B636409D-CF43-F359-7D57-620AB4E84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912"/>
              <a:ext cx="2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1" name="Line 59">
              <a:extLst>
                <a:ext uri="{FF2B5EF4-FFF2-40B4-BE49-F238E27FC236}">
                  <a16:creationId xmlns:a16="http://schemas.microsoft.com/office/drawing/2014/main" id="{A06D1F99-C451-2572-2A83-A319A3DB1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912"/>
              <a:ext cx="2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12" name="Line 60">
              <a:extLst>
                <a:ext uri="{FF2B5EF4-FFF2-40B4-BE49-F238E27FC236}">
                  <a16:creationId xmlns:a16="http://schemas.microsoft.com/office/drawing/2014/main" id="{8574DEC4-5649-3D24-A547-476240F58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912"/>
              <a:ext cx="2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13" name="Line 63">
            <a:extLst>
              <a:ext uri="{FF2B5EF4-FFF2-40B4-BE49-F238E27FC236}">
                <a16:creationId xmlns:a16="http://schemas.microsoft.com/office/drawing/2014/main" id="{C0F618C9-38F7-966B-2F6D-7B8D58B158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1261" y="2822713"/>
            <a:ext cx="1371600" cy="685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none" w="lg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4" name="Line 65">
            <a:extLst>
              <a:ext uri="{FF2B5EF4-FFF2-40B4-BE49-F238E27FC236}">
                <a16:creationId xmlns:a16="http://schemas.microsoft.com/office/drawing/2014/main" id="{55FD2AD7-43EA-F9D1-B6F1-833720B715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3661" y="3737113"/>
            <a:ext cx="76200" cy="175260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 type="none" w="lg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5" name="Line 66">
            <a:extLst>
              <a:ext uri="{FF2B5EF4-FFF2-40B4-BE49-F238E27FC236}">
                <a16:creationId xmlns:a16="http://schemas.microsoft.com/office/drawing/2014/main" id="{2D39B1E7-15EE-00BC-D596-9E53568C78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3661" y="3737113"/>
            <a:ext cx="76200" cy="175260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 type="none" w="lg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6" name="Line 69">
            <a:extLst>
              <a:ext uri="{FF2B5EF4-FFF2-40B4-BE49-F238E27FC236}">
                <a16:creationId xmlns:a16="http://schemas.microsoft.com/office/drawing/2014/main" id="{90686717-4652-92E1-0CA7-FB28A2FF5B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8861" y="2136913"/>
            <a:ext cx="1066800" cy="6858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 type="none" w="lg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7" name="Line 70">
            <a:extLst>
              <a:ext uri="{FF2B5EF4-FFF2-40B4-BE49-F238E27FC236}">
                <a16:creationId xmlns:a16="http://schemas.microsoft.com/office/drawing/2014/main" id="{1FF41FE0-7910-B27D-B561-D3BF1BFAA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8861" y="2136913"/>
            <a:ext cx="1066800" cy="6858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 type="none" w="lg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8" name="Line 72">
            <a:extLst>
              <a:ext uri="{FF2B5EF4-FFF2-40B4-BE49-F238E27FC236}">
                <a16:creationId xmlns:a16="http://schemas.microsoft.com/office/drawing/2014/main" id="{3CD24E64-B1EC-864D-43B3-AB697001C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7661" y="2365513"/>
            <a:ext cx="3505200" cy="22860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 type="none" w="lg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9" name="Line 73">
            <a:extLst>
              <a:ext uri="{FF2B5EF4-FFF2-40B4-BE49-F238E27FC236}">
                <a16:creationId xmlns:a16="http://schemas.microsoft.com/office/drawing/2014/main" id="{8D434081-B202-2D81-145E-F37D2662B2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7661" y="2365513"/>
            <a:ext cx="3505200" cy="22860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 type="none" w="lg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24285975-B513-4828-6FD5-C040984456FB}"/>
              </a:ext>
            </a:extLst>
          </p:cNvPr>
          <p:cNvSpPr>
            <a:spLocks/>
          </p:cNvSpPr>
          <p:nvPr/>
        </p:nvSpPr>
        <p:spPr bwMode="auto">
          <a:xfrm>
            <a:off x="4104860" y="4613423"/>
            <a:ext cx="5661991" cy="1365238"/>
          </a:xfrm>
          <a:custGeom>
            <a:avLst/>
            <a:gdLst>
              <a:gd name="T0" fmla="*/ 0 w 3664"/>
              <a:gd name="T1" fmla="*/ 936 h 936"/>
              <a:gd name="T2" fmla="*/ 3664 w 3664"/>
              <a:gd name="T3" fmla="*/ 0 h 9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64" h="936">
                <a:moveTo>
                  <a:pt x="0" y="936"/>
                </a:moveTo>
                <a:lnTo>
                  <a:pt x="3664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lg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grpSp>
        <p:nvGrpSpPr>
          <p:cNvPr id="21" name="Group 79">
            <a:extLst>
              <a:ext uri="{FF2B5EF4-FFF2-40B4-BE49-F238E27FC236}">
                <a16:creationId xmlns:a16="http://schemas.microsoft.com/office/drawing/2014/main" id="{DEA214A4-865E-0394-D824-769408C490B6}"/>
              </a:ext>
            </a:extLst>
          </p:cNvPr>
          <p:cNvGrpSpPr>
            <a:grpSpLocks/>
          </p:cNvGrpSpPr>
          <p:nvPr/>
        </p:nvGrpSpPr>
        <p:grpSpPr bwMode="auto">
          <a:xfrm>
            <a:off x="2199861" y="2670313"/>
            <a:ext cx="412750" cy="641350"/>
            <a:chOff x="3456" y="3648"/>
            <a:chExt cx="260" cy="404"/>
          </a:xfrm>
        </p:grpSpPr>
        <p:sp>
          <p:nvSpPr>
            <p:cNvPr id="22" name="Text Box 77">
              <a:extLst>
                <a:ext uri="{FF2B5EF4-FFF2-40B4-BE49-F238E27FC236}">
                  <a16:creationId xmlns:a16="http://schemas.microsoft.com/office/drawing/2014/main" id="{689DD27E-BF08-17F9-9A8A-06FDA0375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648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UA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</a:t>
              </a:r>
              <a:endParaRPr lang="ru-RU" altLang="ru-UA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23" name="Line 78">
              <a:extLst>
                <a:ext uri="{FF2B5EF4-FFF2-40B4-BE49-F238E27FC236}">
                  <a16:creationId xmlns:a16="http://schemas.microsoft.com/office/drawing/2014/main" id="{D24C3680-59F4-CE0A-BAF0-E76F1DB46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744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lg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24" name="Group 80">
            <a:extLst>
              <a:ext uri="{FF2B5EF4-FFF2-40B4-BE49-F238E27FC236}">
                <a16:creationId xmlns:a16="http://schemas.microsoft.com/office/drawing/2014/main" id="{5EA7FAE6-BB79-DB95-9F25-F343A8EBC93A}"/>
              </a:ext>
            </a:extLst>
          </p:cNvPr>
          <p:cNvGrpSpPr>
            <a:grpSpLocks/>
          </p:cNvGrpSpPr>
          <p:nvPr/>
        </p:nvGrpSpPr>
        <p:grpSpPr bwMode="auto">
          <a:xfrm>
            <a:off x="1742661" y="4270513"/>
            <a:ext cx="387350" cy="641350"/>
            <a:chOff x="3456" y="3648"/>
            <a:chExt cx="244" cy="404"/>
          </a:xfrm>
        </p:grpSpPr>
        <p:sp>
          <p:nvSpPr>
            <p:cNvPr id="25" name="Text Box 81">
              <a:extLst>
                <a:ext uri="{FF2B5EF4-FFF2-40B4-BE49-F238E27FC236}">
                  <a16:creationId xmlns:a16="http://schemas.microsoft.com/office/drawing/2014/main" id="{BDE40BBF-027B-8DBD-F090-5AC73469C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648"/>
              <a:ext cx="2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UA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  <a:endParaRPr lang="ru-RU" altLang="ru-UA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26" name="Line 82">
              <a:extLst>
                <a:ext uri="{FF2B5EF4-FFF2-40B4-BE49-F238E27FC236}">
                  <a16:creationId xmlns:a16="http://schemas.microsoft.com/office/drawing/2014/main" id="{F304FBEB-D280-D199-4AF9-FBB442F7E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744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lg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27" name="Group 83">
            <a:extLst>
              <a:ext uri="{FF2B5EF4-FFF2-40B4-BE49-F238E27FC236}">
                <a16:creationId xmlns:a16="http://schemas.microsoft.com/office/drawing/2014/main" id="{31B6FCF6-D761-D6CC-EB00-1AAC4139C12A}"/>
              </a:ext>
            </a:extLst>
          </p:cNvPr>
          <p:cNvGrpSpPr>
            <a:grpSpLocks/>
          </p:cNvGrpSpPr>
          <p:nvPr/>
        </p:nvGrpSpPr>
        <p:grpSpPr bwMode="auto">
          <a:xfrm>
            <a:off x="5019261" y="1832113"/>
            <a:ext cx="438150" cy="641350"/>
            <a:chOff x="3456" y="3648"/>
            <a:chExt cx="276" cy="404"/>
          </a:xfrm>
        </p:grpSpPr>
        <p:sp>
          <p:nvSpPr>
            <p:cNvPr id="28" name="Text Box 84">
              <a:extLst>
                <a:ext uri="{FF2B5EF4-FFF2-40B4-BE49-F238E27FC236}">
                  <a16:creationId xmlns:a16="http://schemas.microsoft.com/office/drawing/2014/main" id="{00F2E46C-ECF9-AD93-47B6-D0F5C2D1A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648"/>
              <a:ext cx="2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UA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n</a:t>
              </a:r>
              <a:endParaRPr lang="ru-RU" altLang="ru-UA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29" name="Line 85">
              <a:extLst>
                <a:ext uri="{FF2B5EF4-FFF2-40B4-BE49-F238E27FC236}">
                  <a16:creationId xmlns:a16="http://schemas.microsoft.com/office/drawing/2014/main" id="{1A3CA0FC-2EB5-D9C8-630E-DD9A60880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744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lg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30" name="Group 86">
            <a:extLst>
              <a:ext uri="{FF2B5EF4-FFF2-40B4-BE49-F238E27FC236}">
                <a16:creationId xmlns:a16="http://schemas.microsoft.com/office/drawing/2014/main" id="{8547088C-F758-1DB2-6949-E05365FD113C}"/>
              </a:ext>
            </a:extLst>
          </p:cNvPr>
          <p:cNvGrpSpPr>
            <a:grpSpLocks/>
          </p:cNvGrpSpPr>
          <p:nvPr/>
        </p:nvGrpSpPr>
        <p:grpSpPr bwMode="auto">
          <a:xfrm>
            <a:off x="2199861" y="1908313"/>
            <a:ext cx="539750" cy="641350"/>
            <a:chOff x="3456" y="3648"/>
            <a:chExt cx="340" cy="404"/>
          </a:xfrm>
        </p:grpSpPr>
        <p:sp>
          <p:nvSpPr>
            <p:cNvPr id="31" name="Text Box 87">
              <a:extLst>
                <a:ext uri="{FF2B5EF4-FFF2-40B4-BE49-F238E27FC236}">
                  <a16:creationId xmlns:a16="http://schemas.microsoft.com/office/drawing/2014/main" id="{F42CDD9C-6D3B-A9B2-D0F7-D29896BC9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648"/>
              <a:ext cx="3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UA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m</a:t>
              </a:r>
              <a:endParaRPr lang="ru-RU" altLang="ru-UA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2" name="Line 88">
              <a:extLst>
                <a:ext uri="{FF2B5EF4-FFF2-40B4-BE49-F238E27FC236}">
                  <a16:creationId xmlns:a16="http://schemas.microsoft.com/office/drawing/2014/main" id="{66639B7E-518C-4507-7675-752469CA9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744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lg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33" name="Group 92">
            <a:extLst>
              <a:ext uri="{FF2B5EF4-FFF2-40B4-BE49-F238E27FC236}">
                <a16:creationId xmlns:a16="http://schemas.microsoft.com/office/drawing/2014/main" id="{38900743-1F6E-69CA-CB1A-2437F4A96C4D}"/>
              </a:ext>
            </a:extLst>
          </p:cNvPr>
          <p:cNvGrpSpPr>
            <a:grpSpLocks/>
          </p:cNvGrpSpPr>
          <p:nvPr/>
        </p:nvGrpSpPr>
        <p:grpSpPr bwMode="auto">
          <a:xfrm>
            <a:off x="4825586" y="4133987"/>
            <a:ext cx="387350" cy="641350"/>
            <a:chOff x="3456" y="3648"/>
            <a:chExt cx="244" cy="404"/>
          </a:xfrm>
        </p:grpSpPr>
        <p:sp>
          <p:nvSpPr>
            <p:cNvPr id="34" name="Text Box 93">
              <a:extLst>
                <a:ext uri="{FF2B5EF4-FFF2-40B4-BE49-F238E27FC236}">
                  <a16:creationId xmlns:a16="http://schemas.microsoft.com/office/drawing/2014/main" id="{28714C45-05B8-0F88-E364-A537DB9FD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648"/>
              <a:ext cx="2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UA" sz="3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c</a:t>
              </a:r>
              <a:endParaRPr lang="ru-RU" altLang="ru-UA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5" name="Line 94">
              <a:extLst>
                <a:ext uri="{FF2B5EF4-FFF2-40B4-BE49-F238E27FC236}">
                  <a16:creationId xmlns:a16="http://schemas.microsoft.com/office/drawing/2014/main" id="{98362AEC-62E3-77EB-F572-1A2D39E8C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744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lg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36" name="Group 95">
            <a:extLst>
              <a:ext uri="{FF2B5EF4-FFF2-40B4-BE49-F238E27FC236}">
                <a16:creationId xmlns:a16="http://schemas.microsoft.com/office/drawing/2014/main" id="{FE7C2730-48D2-6C66-95CF-319A0B4AED0E}"/>
              </a:ext>
            </a:extLst>
          </p:cNvPr>
          <p:cNvGrpSpPr>
            <a:grpSpLocks/>
          </p:cNvGrpSpPr>
          <p:nvPr/>
        </p:nvGrpSpPr>
        <p:grpSpPr bwMode="auto">
          <a:xfrm>
            <a:off x="5617749" y="3364051"/>
            <a:ext cx="539750" cy="641350"/>
            <a:chOff x="3641" y="3653"/>
            <a:chExt cx="340" cy="404"/>
          </a:xfrm>
        </p:grpSpPr>
        <p:sp>
          <p:nvSpPr>
            <p:cNvPr id="37" name="Text Box 96">
              <a:extLst>
                <a:ext uri="{FF2B5EF4-FFF2-40B4-BE49-F238E27FC236}">
                  <a16:creationId xmlns:a16="http://schemas.microsoft.com/office/drawing/2014/main" id="{8417887B-1157-D556-A8C2-833EB8430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" y="3653"/>
              <a:ext cx="3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UA" sz="3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m</a:t>
              </a:r>
              <a:endParaRPr lang="ru-RU" altLang="ru-UA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38" name="Line 97">
              <a:extLst>
                <a:ext uri="{FF2B5EF4-FFF2-40B4-BE49-F238E27FC236}">
                  <a16:creationId xmlns:a16="http://schemas.microsoft.com/office/drawing/2014/main" id="{2E2C08F8-A236-2509-F85A-33F11267F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" y="3750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lg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39" name="Group 98">
            <a:extLst>
              <a:ext uri="{FF2B5EF4-FFF2-40B4-BE49-F238E27FC236}">
                <a16:creationId xmlns:a16="http://schemas.microsoft.com/office/drawing/2014/main" id="{D1DA55E4-3927-8068-F78A-1A1DE00073DC}"/>
              </a:ext>
            </a:extLst>
          </p:cNvPr>
          <p:cNvGrpSpPr>
            <a:grpSpLocks/>
          </p:cNvGrpSpPr>
          <p:nvPr/>
        </p:nvGrpSpPr>
        <p:grpSpPr bwMode="auto">
          <a:xfrm>
            <a:off x="7457661" y="3813313"/>
            <a:ext cx="438150" cy="641350"/>
            <a:chOff x="3456" y="3648"/>
            <a:chExt cx="276" cy="404"/>
          </a:xfrm>
        </p:grpSpPr>
        <p:sp>
          <p:nvSpPr>
            <p:cNvPr id="40" name="Text Box 99">
              <a:extLst>
                <a:ext uri="{FF2B5EF4-FFF2-40B4-BE49-F238E27FC236}">
                  <a16:creationId xmlns:a16="http://schemas.microsoft.com/office/drawing/2014/main" id="{7209AC48-B795-543F-F08A-960DC5B73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648"/>
              <a:ext cx="2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UA" sz="36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n</a:t>
              </a:r>
              <a:endParaRPr lang="ru-RU" altLang="ru-UA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41" name="Line 100">
              <a:extLst>
                <a:ext uri="{FF2B5EF4-FFF2-40B4-BE49-F238E27FC236}">
                  <a16:creationId xmlns:a16="http://schemas.microsoft.com/office/drawing/2014/main" id="{9253D014-8508-8CD4-C99D-18F9784B0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744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lg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42" name="Group 109">
            <a:extLst>
              <a:ext uri="{FF2B5EF4-FFF2-40B4-BE49-F238E27FC236}">
                <a16:creationId xmlns:a16="http://schemas.microsoft.com/office/drawing/2014/main" id="{8F290909-BA7E-D6A6-91AB-1CFD86D3252E}"/>
              </a:ext>
            </a:extLst>
          </p:cNvPr>
          <p:cNvGrpSpPr>
            <a:grpSpLocks/>
          </p:cNvGrpSpPr>
          <p:nvPr/>
        </p:nvGrpSpPr>
        <p:grpSpPr bwMode="auto">
          <a:xfrm rot="-920814">
            <a:off x="5869548" y="5395613"/>
            <a:ext cx="1617663" cy="523875"/>
            <a:chOff x="2961" y="3788"/>
            <a:chExt cx="1019" cy="330"/>
          </a:xfrm>
        </p:grpSpPr>
        <p:sp>
          <p:nvSpPr>
            <p:cNvPr id="43" name="Text Box 102">
              <a:extLst>
                <a:ext uri="{FF2B5EF4-FFF2-40B4-BE49-F238E27FC236}">
                  <a16:creationId xmlns:a16="http://schemas.microsoft.com/office/drawing/2014/main" id="{96D6D9DE-4835-7FB0-FEE7-A59568C9D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1" y="3788"/>
              <a:ext cx="101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UA" sz="2800" b="1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a+c+m+n</a:t>
              </a:r>
              <a:endParaRPr lang="ru-RU" altLang="ru-UA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44" name="Line 103">
              <a:extLst>
                <a:ext uri="{FF2B5EF4-FFF2-40B4-BE49-F238E27FC236}">
                  <a16:creationId xmlns:a16="http://schemas.microsoft.com/office/drawing/2014/main" id="{95E78378-4A24-6E22-FEA0-8984314AF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7" y="3870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lg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 sz="1100"/>
            </a:p>
          </p:txBody>
        </p:sp>
        <p:sp>
          <p:nvSpPr>
            <p:cNvPr id="45" name="Line 106">
              <a:extLst>
                <a:ext uri="{FF2B5EF4-FFF2-40B4-BE49-F238E27FC236}">
                  <a16:creationId xmlns:a16="http://schemas.microsoft.com/office/drawing/2014/main" id="{9BEA71DB-BBCE-C094-6EA7-01A0E128C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3886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lg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 sz="1100"/>
            </a:p>
          </p:txBody>
        </p:sp>
        <p:sp>
          <p:nvSpPr>
            <p:cNvPr id="46" name="Line 107">
              <a:extLst>
                <a:ext uri="{FF2B5EF4-FFF2-40B4-BE49-F238E27FC236}">
                  <a16:creationId xmlns:a16="http://schemas.microsoft.com/office/drawing/2014/main" id="{C8743F2F-1049-892C-1616-168A09899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1" y="3855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lg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 sz="1100"/>
            </a:p>
          </p:txBody>
        </p:sp>
        <p:sp>
          <p:nvSpPr>
            <p:cNvPr id="47" name="Line 108">
              <a:extLst>
                <a:ext uri="{FF2B5EF4-FFF2-40B4-BE49-F238E27FC236}">
                  <a16:creationId xmlns:a16="http://schemas.microsoft.com/office/drawing/2014/main" id="{7750205B-F52C-63A7-6B18-88A8B959F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7" y="3870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lg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 sz="1100"/>
            </a:p>
          </p:txBody>
        </p:sp>
      </p:grpSp>
      <p:sp>
        <p:nvSpPr>
          <p:cNvPr id="48" name="Line 111">
            <a:extLst>
              <a:ext uri="{FF2B5EF4-FFF2-40B4-BE49-F238E27FC236}">
                <a16:creationId xmlns:a16="http://schemas.microsoft.com/office/drawing/2014/main" id="{A5EF3966-2BC5-8A4F-72B9-F445C1FDD7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1261" y="2822713"/>
            <a:ext cx="1371600" cy="685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none" w="lg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grpSp>
        <p:nvGrpSpPr>
          <p:cNvPr id="50" name="Group 89">
            <a:extLst>
              <a:ext uri="{FF2B5EF4-FFF2-40B4-BE49-F238E27FC236}">
                <a16:creationId xmlns:a16="http://schemas.microsoft.com/office/drawing/2014/main" id="{E901646C-2F67-4562-5B70-7D91A253542D}"/>
              </a:ext>
            </a:extLst>
          </p:cNvPr>
          <p:cNvGrpSpPr>
            <a:grpSpLocks/>
          </p:cNvGrpSpPr>
          <p:nvPr/>
        </p:nvGrpSpPr>
        <p:grpSpPr bwMode="auto">
          <a:xfrm>
            <a:off x="4252134" y="5169038"/>
            <a:ext cx="412750" cy="641350"/>
            <a:chOff x="3456" y="3648"/>
            <a:chExt cx="260" cy="404"/>
          </a:xfrm>
        </p:grpSpPr>
        <p:sp>
          <p:nvSpPr>
            <p:cNvPr id="51" name="Text Box 90">
              <a:extLst>
                <a:ext uri="{FF2B5EF4-FFF2-40B4-BE49-F238E27FC236}">
                  <a16:creationId xmlns:a16="http://schemas.microsoft.com/office/drawing/2014/main" id="{3DEA89D0-EE39-3086-272A-AEE5AEACE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648"/>
              <a:ext cx="2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UA" sz="3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</a:rPr>
                <a:t>a</a:t>
              </a:r>
              <a:endParaRPr lang="ru-RU" altLang="ru-UA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endParaRPr>
            </a:p>
          </p:txBody>
        </p:sp>
        <p:sp>
          <p:nvSpPr>
            <p:cNvPr id="52" name="Line 91">
              <a:extLst>
                <a:ext uri="{FF2B5EF4-FFF2-40B4-BE49-F238E27FC236}">
                  <a16:creationId xmlns:a16="http://schemas.microsoft.com/office/drawing/2014/main" id="{815FAC86-8614-53C5-34ED-0A0C827C7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744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none" w="lg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53" name="Oval 110">
            <a:extLst>
              <a:ext uri="{FF2B5EF4-FFF2-40B4-BE49-F238E27FC236}">
                <a16:creationId xmlns:a16="http://schemas.microsoft.com/office/drawing/2014/main" id="{AAE2AE21-78D5-752A-274E-645EB945A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8661" y="5923722"/>
            <a:ext cx="120926" cy="11264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03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17018 0.360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80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25938 -0.0166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83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28255 0.2159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1078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092 L 0.21875 0.2879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1444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6CD41C-1584-A0FA-9E70-8A9745140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A3E79F-6163-76D2-AAB0-4CE23B897DC2}"/>
              </a:ext>
            </a:extLst>
          </p:cNvPr>
          <p:cNvSpPr txBox="1"/>
          <p:nvPr/>
        </p:nvSpPr>
        <p:spPr>
          <a:xfrm>
            <a:off x="1828800" y="258650"/>
            <a:ext cx="8534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eaLnBrk="1" hangingPunct="1"/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віднімання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ctr" eaLnBrk="1" hangingPunct="1"/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92C45E4B-0248-7757-9FDE-3AA4DA096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87338"/>
            <a:ext cx="812800" cy="812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DA634B5-1A7C-82A6-E4FA-278DE7C4085B}"/>
              </a:ext>
            </a:extLst>
          </p:cNvPr>
          <p:cNvGrpSpPr/>
          <p:nvPr/>
        </p:nvGrpSpPr>
        <p:grpSpPr>
          <a:xfrm>
            <a:off x="2212347" y="1481268"/>
            <a:ext cx="5407653" cy="1792019"/>
            <a:chOff x="39723" y="0"/>
            <a:chExt cx="5803900" cy="858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Прямоугольная выноска 3">
                  <a:extLst>
                    <a:ext uri="{FF2B5EF4-FFF2-40B4-BE49-F238E27FC236}">
                      <a16:creationId xmlns:a16="http://schemas.microsoft.com/office/drawing/2014/main" id="{F87DC21E-3BEF-2125-0B37-D394625C7089}"/>
                    </a:ext>
                  </a:extLst>
                </p:cNvPr>
                <p:cNvSpPr/>
                <p:nvPr/>
              </p:nvSpPr>
              <p:spPr>
                <a:xfrm>
                  <a:off x="39723" y="0"/>
                  <a:ext cx="5803900" cy="858520"/>
                </a:xfrm>
                <a:prstGeom prst="wedgeRectCallout">
                  <a:avLst>
                    <a:gd name="adj1" fmla="val -47748"/>
                    <a:gd name="adj2" fmla="val 84444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uk-UA" sz="2000" b="1" dirty="0">
                      <a:effectLst/>
                      <a:ea typeface="Calibri"/>
                      <a:cs typeface="Times New Roman"/>
                    </a:rPr>
                    <a:t>Сумою векторів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uk-UA" sz="2000" b="1" i="1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𝒂</m:t>
                          </m:r>
                        </m:e>
                      </m:acc>
                      <m:d>
                        <m:d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uk-UA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  <m:r>
                            <a:rPr lang="uk-UA" sz="20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uk-UA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  <m:r>
                            <a:rPr lang="uk-UA" sz="20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uk-UA" sz="20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uk-UA" sz="2000" b="1" dirty="0">
                      <a:effectLst/>
                      <a:ea typeface="Times New Roman"/>
                      <a:cs typeface="Times New Roman"/>
                    </a:rPr>
                    <a:t> і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uk-UA" sz="2000" b="1" i="1">
                              <a:solidFill>
                                <a:srgbClr val="0070C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𝒃</m:t>
                          </m:r>
                        </m:e>
                      </m:acc>
                      <m:d>
                        <m:dPr>
                          <m:ctrlP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20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uk-UA" sz="20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sub>
                          </m:sSub>
                          <m:r>
                            <a:rPr lang="uk-UA" sz="20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20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uk-UA" sz="20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b>
                          </m:sSub>
                          <m:r>
                            <a:rPr lang="uk-UA" sz="20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;</m:t>
                          </m:r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uk-UA" sz="20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uk-UA" sz="20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uk-UA" sz="2000" b="1" dirty="0">
                      <a:effectLst/>
                      <a:ea typeface="Times New Roman"/>
                      <a:cs typeface="Times New Roman"/>
                    </a:rPr>
                    <a:t> називають вектор </a:t>
                  </a:r>
                  <a:endParaRPr lang="ru-RU" sz="2000" dirty="0">
                    <a:effectLst/>
                    <a:ea typeface="Calibri"/>
                    <a:cs typeface="Times New Roman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uk-UA" sz="2000" b="1" i="1">
                                <a:solidFill>
                                  <a:srgbClr val="00B05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𝒄</m:t>
                            </m:r>
                          </m:e>
                        </m:acc>
                        <m:d>
                          <m:dPr>
                            <m:ctrlPr>
                              <a:rPr lang="ru-RU" sz="20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uk-UA" sz="20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uk-UA" sz="20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uk-UA" sz="20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uk-UA" sz="2000" b="1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uk-UA" sz="2000" b="1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uk-UA" sz="20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uk-UA" sz="20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uk-UA" sz="20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uk-UA" sz="20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uk-UA" sz="2000" b="1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uk-UA" sz="2000" b="1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uk-UA" sz="20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uk-UA" sz="20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uk-UA" sz="2000" b="1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uk-UA" sz="20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b="1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uk-UA" sz="2000" b="1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uk-UA" sz="2000" b="1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ru-RU" sz="2400" dirty="0">
                    <a:effectLst/>
                    <a:ea typeface="Calibri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" name="Прямоугольная выноска 3">
                  <a:extLst>
                    <a:ext uri="{FF2B5EF4-FFF2-40B4-BE49-F238E27FC236}">
                      <a16:creationId xmlns:a16="http://schemas.microsoft.com/office/drawing/2014/main" id="{F87DC21E-3BEF-2125-0B37-D394625C70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23" y="0"/>
                  <a:ext cx="5803900" cy="858520"/>
                </a:xfrm>
                <a:prstGeom prst="wedgeRectCallout">
                  <a:avLst>
                    <a:gd name="adj1" fmla="val -47748"/>
                    <a:gd name="adj2" fmla="val 84444"/>
                  </a:avLst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U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6DD440B-4508-2BF8-9ED1-D684098A1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2" y="506075"/>
              <a:ext cx="396918" cy="35244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ая выноска 9">
                <a:extLst>
                  <a:ext uri="{FF2B5EF4-FFF2-40B4-BE49-F238E27FC236}">
                    <a16:creationId xmlns:a16="http://schemas.microsoft.com/office/drawing/2014/main" id="{A7A47295-BD8D-F373-4BA5-8CABA2D1BFB2}"/>
                  </a:ext>
                </a:extLst>
              </p:cNvPr>
              <p:cNvSpPr/>
              <p:nvPr/>
            </p:nvSpPr>
            <p:spPr>
              <a:xfrm>
                <a:off x="2467992" y="4287449"/>
                <a:ext cx="5344165" cy="1676400"/>
              </a:xfrm>
              <a:prstGeom prst="wedgeRectCallout">
                <a:avLst>
                  <a:gd name="adj1" fmla="val -51796"/>
                  <a:gd name="adj2" fmla="val -7205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000" b="1" dirty="0">
                    <a:effectLst/>
                    <a:ea typeface="Calibri"/>
                    <a:cs typeface="Times New Roman"/>
                  </a:rPr>
                  <a:t>Різницею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000" b="1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uk-UA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  <m:r>
                          <a:rPr lang="uk-UA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uk-UA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uk-UA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uk-UA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000" b="1" dirty="0">
                    <a:effectLst/>
                    <a:ea typeface="Times New Roman"/>
                    <a:cs typeface="Times New Roman"/>
                  </a:rPr>
                  <a:t> і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000" b="1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𝒃</m:t>
                        </m:r>
                      </m:e>
                    </m:acc>
                    <m:d>
                      <m:d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uk-UA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  <m:r>
                          <a:rPr lang="uk-UA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uk-UA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uk-UA" sz="20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uk-UA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000" b="1" dirty="0">
                    <a:effectLst/>
                    <a:ea typeface="Times New Roman"/>
                    <a:cs typeface="Times New Roman"/>
                  </a:rPr>
                  <a:t> називають вектор  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2000" b="1" dirty="0">
                    <a:effectLst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sz="2000" b="1" i="1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d>
                      <m:d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uk-UA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  <m:r>
                          <a:rPr lang="uk-UA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uk-UA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  <m:r>
                          <a:rPr lang="uk-UA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uk-UA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uk-UA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uk-UA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  <m:r>
                          <a:rPr lang="uk-UA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𝒂</m:t>
                            </m:r>
                          </m:e>
                          <m:sub>
                            <m:r>
                              <a:rPr lang="uk-UA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  <m:r>
                          <a:rPr lang="uk-UA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uk-UA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uk-UA" sz="2000" b="1" i="1">
                                <a:solidFill>
                                  <a:srgbClr val="0070C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endParaRPr lang="ru-RU" sz="2000" dirty="0">
                  <a:effectLst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Прямоугольная выноска 9">
                <a:extLst>
                  <a:ext uri="{FF2B5EF4-FFF2-40B4-BE49-F238E27FC236}">
                    <a16:creationId xmlns:a16="http://schemas.microsoft.com/office/drawing/2014/main" id="{A7A47295-BD8D-F373-4BA5-8CABA2D1B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992" y="4287449"/>
                <a:ext cx="5344165" cy="1676400"/>
              </a:xfrm>
              <a:prstGeom prst="wedgeRectCallout">
                <a:avLst>
                  <a:gd name="adj1" fmla="val -51796"/>
                  <a:gd name="adj2" fmla="val -7205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B98BE4-176B-DE5D-382F-3053A2A1D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1" b="100000" l="1705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72" y="2816087"/>
            <a:ext cx="2580917" cy="38787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80511E-74C6-83F1-708D-202C6B8D0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00" y="5125649"/>
            <a:ext cx="515279" cy="5021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Выноска: стрелка влево 16">
                <a:extLst>
                  <a:ext uri="{FF2B5EF4-FFF2-40B4-BE49-F238E27FC236}">
                    <a16:creationId xmlns:a16="http://schemas.microsoft.com/office/drawing/2014/main" id="{A583A898-766A-81D6-A88B-45B4BEFF0262}"/>
                  </a:ext>
                </a:extLst>
              </p:cNvPr>
              <p:cNvSpPr/>
              <p:nvPr/>
            </p:nvSpPr>
            <p:spPr>
              <a:xfrm>
                <a:off x="7690736" y="1363142"/>
                <a:ext cx="3763617" cy="2292626"/>
              </a:xfrm>
              <a:prstGeom prst="leftArrowCallout">
                <a:avLst>
                  <a:gd name="adj1" fmla="val 15090"/>
                  <a:gd name="adj2" fmla="val 25000"/>
                  <a:gd name="adj3" fmla="val 10489"/>
                  <a:gd name="adj4" fmla="val 90134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uk-UA" b="1" i="1" dirty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gradFill>
                      <a:gsLst>
                        <a:gs pos="0">
                          <a:srgbClr val="A54200"/>
                        </a:gs>
                        <a:gs pos="78000">
                          <a:srgbClr val="FF8C19"/>
                        </a:gs>
                        <a:gs pos="100000">
                          <a:srgbClr val="FFF1E9"/>
                        </a:gs>
                      </a:gsLst>
                      <a:lin ang="5400000" scaled="0"/>
                    </a:gradFill>
                    <a:effectLst>
                      <a:outerShdw blurRad="69850" dist="43180" dir="5400000" sx="0" sy="0">
                        <a:srgbClr val="000000">
                          <a:alpha val="65000"/>
                        </a:srgbClr>
                      </a:outerShdw>
                    </a:effectLst>
                    <a:ea typeface="Calibri"/>
                    <a:cs typeface="Times New Roman"/>
                  </a:rPr>
                  <a:t>Властивості додавання векторів:</a:t>
                </a:r>
              </a:p>
              <a:p>
                <a:pPr algn="ctr"/>
                <a:r>
                  <a:rPr lang="uk-UA" dirty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Для будь-яких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b="0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  <m:r>
                      <a:rPr lang="uk-UA" b="0" i="1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acc>
                      <m:accPr>
                        <m:chr m:val="⃗"/>
                        <m:ctrlPr>
                          <a:rPr lang="ru-RU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b="0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  <m:r>
                      <a:rPr lang="uk-UA" b="0" i="1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uk-UA" b="0" i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i</m:t>
                    </m:r>
                    <m:r>
                      <a:rPr lang="uk-UA" b="0" i="1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RU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b="0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e>
                    </m:acc>
                  </m:oMath>
                </a14:m>
                <a:r>
                  <a:rPr lang="uk-UA" i="1" dirty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виконуються рівності:</a:t>
                </a:r>
                <a:endParaRPr lang="ru-RU" dirty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b="0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acc>
                      <m:r>
                        <a:rPr lang="uk-UA" b="0" i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uk-UA" b="0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0</m:t>
                          </m:r>
                        </m:e>
                      </m:acc>
                      <m:r>
                        <a:rPr lang="uk-UA" b="0" i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uk-UA" b="0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i="1" dirty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b="0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acc>
                      <m:r>
                        <a:rPr lang="en-US" b="0" i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b="0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</m:e>
                      </m:acc>
                      <m:r>
                        <a:rPr lang="en-US" b="0" i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b="0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𝑏</m:t>
                          </m:r>
                        </m:e>
                      </m:acc>
                      <m:r>
                        <a:rPr lang="en-US" b="0" i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b="0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i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n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n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b="0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ru-RU" i="1">
                                  <a:ln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n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uk-UA" b="0" i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uk-UA" b="0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𝑐</m:t>
                          </m:r>
                        </m:e>
                      </m:acc>
                      <m:r>
                        <a:rPr lang="uk-UA" b="0" i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ru-RU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b="0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𝑎</m:t>
                          </m:r>
                        </m:e>
                      </m:acc>
                      <m:r>
                        <a:rPr lang="en-US" b="0" i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ln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b="0" i="1">
                                  <a:ln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b="0" i="1">
                              <a:ln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ru-RU" i="1">
                                  <a:ln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uk-UA" b="0" i="1">
                                  <a:ln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i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Выноска: стрелка влево 16">
                <a:extLst>
                  <a:ext uri="{FF2B5EF4-FFF2-40B4-BE49-F238E27FC236}">
                    <a16:creationId xmlns:a16="http://schemas.microsoft.com/office/drawing/2014/main" id="{A583A898-766A-81D6-A88B-45B4BEFF0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736" y="1363142"/>
                <a:ext cx="3763617" cy="2292626"/>
              </a:xfrm>
              <a:prstGeom prst="leftArrowCallout">
                <a:avLst>
                  <a:gd name="adj1" fmla="val 15090"/>
                  <a:gd name="adj2" fmla="val 25000"/>
                  <a:gd name="adj3" fmla="val 10489"/>
                  <a:gd name="adj4" fmla="val 90134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Выноска: стрелка влево 17">
                <a:extLst>
                  <a:ext uri="{FF2B5EF4-FFF2-40B4-BE49-F238E27FC236}">
                    <a16:creationId xmlns:a16="http://schemas.microsoft.com/office/drawing/2014/main" id="{D47762FA-D0CD-DC80-6C4A-15B87E9BCC4A}"/>
                  </a:ext>
                </a:extLst>
              </p:cNvPr>
              <p:cNvSpPr/>
              <p:nvPr/>
            </p:nvSpPr>
            <p:spPr>
              <a:xfrm>
                <a:off x="7812157" y="3979336"/>
                <a:ext cx="4005243" cy="2292626"/>
              </a:xfrm>
              <a:prstGeom prst="leftArrowCallout">
                <a:avLst>
                  <a:gd name="adj1" fmla="val 15090"/>
                  <a:gd name="adj2" fmla="val 25000"/>
                  <a:gd name="adj3" fmla="val 10489"/>
                  <a:gd name="adj4" fmla="val 90134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i="1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Для будь-</a:t>
                </a:r>
                <a:r>
                  <a:rPr lang="ru-RU" i="1" dirty="0" err="1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яких</a:t>
                </a:r>
                <a:r>
                  <a:rPr lang="ru-RU" i="1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ru-RU" i="1" dirty="0" err="1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точок</a:t>
                </a:r>
                <a:r>
                  <a:rPr lang="ru-RU" i="1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А та В </a:t>
                </a:r>
                <a:r>
                  <a:rPr lang="ru-RU" i="1" dirty="0" err="1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виконується</a:t>
                </a:r>
                <a:r>
                  <a:rPr lang="ru-RU" i="1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  <a:r>
                  <a:rPr lang="ru-RU" i="1" dirty="0" err="1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рівність</a:t>
                </a:r>
                <a:r>
                  <a:rPr lang="ru-RU" i="1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uk-UA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АВ</m:t>
                        </m:r>
                      </m:e>
                    </m:acc>
                    <m:r>
                      <a:rPr lang="uk-UA" i="1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=−ВА</m:t>
                    </m:r>
                  </m:oMath>
                </a14:m>
                <a:r>
                  <a:rPr lang="ru-RU" i="1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uk-UA" b="1" i="1" dirty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gradFill>
                    <a:gsLst>
                      <a:gs pos="0">
                        <a:srgbClr val="A54200"/>
                      </a:gs>
                      <a:gs pos="78000">
                        <a:srgbClr val="FF8C19"/>
                      </a:gs>
                      <a:gs pos="100000">
                        <a:srgbClr val="FFF1E9"/>
                      </a:gs>
                    </a:gsLst>
                    <a:lin ang="5400000" scaled="0"/>
                  </a:gradFill>
                  <a:effectLst>
                    <a:outerShdw blurRad="69850" dist="43180" dir="5400000" sx="0" sy="0">
                      <a:srgbClr val="000000">
                        <a:alpha val="65000"/>
                      </a:srgbClr>
                    </a:outerShdw>
                  </a:effectLst>
                  <a:ea typeface="Calibri"/>
                  <a:cs typeface="Times New Roman"/>
                </a:endParaRPr>
              </a:p>
              <a:p>
                <a:pPr algn="ctr"/>
                <a:r>
                  <a:rPr lang="uk-UA" b="1" i="1" dirty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gradFill>
                      <a:gsLst>
                        <a:gs pos="0">
                          <a:srgbClr val="A54200"/>
                        </a:gs>
                        <a:gs pos="78000">
                          <a:srgbClr val="FF8C19"/>
                        </a:gs>
                        <a:gs pos="100000">
                          <a:srgbClr val="FFF1E9"/>
                        </a:gs>
                      </a:gsLst>
                      <a:lin ang="5400000" scaled="0"/>
                    </a:gradFill>
                    <a:effectLst>
                      <a:outerShdw blurRad="69850" dist="43180" dir="5400000" sx="0" sy="0">
                        <a:srgbClr val="000000">
                          <a:alpha val="65000"/>
                        </a:srgbClr>
                      </a:outerShdw>
                    </a:effectLst>
                    <a:ea typeface="Calibri"/>
                    <a:cs typeface="Times New Roman"/>
                  </a:rPr>
                  <a:t>Теорема:</a:t>
                </a:r>
              </a:p>
              <a:p>
                <a:pPr algn="ctr"/>
                <a:r>
                  <a:rPr lang="uk-UA" dirty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Для будь-яких векторів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b="0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</m:e>
                    </m:acc>
                  </m:oMath>
                </a14:m>
                <a:r>
                  <a:rPr lang="uk-UA" i="1" dirty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/>
                    <a:cs typeface="Times New Roman"/>
                  </a:rPr>
                  <a:t> </a:t>
                </a:r>
                <a:r>
                  <a:rPr lang="uk-UA" dirty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/>
                    <a:cs typeface="Times New Roman"/>
                  </a:rPr>
                  <a:t>і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uk-UA" b="0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</m:e>
                    </m:acc>
                    <m:r>
                      <a:rPr lang="uk-UA" b="0" i="1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uk-UA" dirty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виконується рівність:</a:t>
                </a:r>
                <a:endParaRPr lang="ru-RU" dirty="0">
                  <a:ln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b="0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acc>
                    <m:r>
                      <a:rPr lang="uk-UA" b="0" i="1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b="0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e>
                    </m:acc>
                    <m:r>
                      <a:rPr lang="en-US" b="0" i="1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ru-RU" dirty="0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𝑎</m:t>
                        </m:r>
                      </m:e>
                    </m:acc>
                    <m:r>
                      <a:rPr lang="uk-UA" b="0" i="1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+(</m:t>
                    </m:r>
                    <m:r>
                      <a:rPr lang="uk-UA" i="1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i="1">
                            <a:ln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ln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𝑏</m:t>
                        </m:r>
                      </m:e>
                    </m:acc>
                    <m:r>
                      <a:rPr lang="uk-UA" b="0" i="1" smtClean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ru-RU" i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Выноска: стрелка влево 17">
                <a:extLst>
                  <a:ext uri="{FF2B5EF4-FFF2-40B4-BE49-F238E27FC236}">
                    <a16:creationId xmlns:a16="http://schemas.microsoft.com/office/drawing/2014/main" id="{D47762FA-D0CD-DC80-6C4A-15B87E9BC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157" y="3979336"/>
                <a:ext cx="4005243" cy="2292626"/>
              </a:xfrm>
              <a:prstGeom prst="leftArrowCallout">
                <a:avLst>
                  <a:gd name="adj1" fmla="val 15090"/>
                  <a:gd name="adj2" fmla="val 25000"/>
                  <a:gd name="adj3" fmla="val 10489"/>
                  <a:gd name="adj4" fmla="val 90134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7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983</Words>
  <Application>Microsoft Office PowerPoint</Application>
  <PresentationFormat>Широкоэкранный</PresentationFormat>
  <Paragraphs>171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Monotype Corsiva</vt:lpstr>
      <vt:lpstr>Times New Roman</vt:lpstr>
      <vt:lpstr>Wingdings</vt:lpstr>
      <vt:lpstr>Тема Office</vt:lpstr>
      <vt:lpstr>Презентация PowerPoint</vt:lpstr>
      <vt:lpstr>Мета заняття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Тільки той, хто не боїться невдач, зможе досягти успіху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Надежда</dc:creator>
  <cp:lastModifiedBy>Надежда</cp:lastModifiedBy>
  <cp:revision>29</cp:revision>
  <dcterms:created xsi:type="dcterms:W3CDTF">2025-03-28T17:56:57Z</dcterms:created>
  <dcterms:modified xsi:type="dcterms:W3CDTF">2025-07-06T14:00:12Z</dcterms:modified>
</cp:coreProperties>
</file>