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000"/>
    <a:srgbClr val="003400"/>
    <a:srgbClr val="332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9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5AF6-D69F-468D-BFD5-F72A3B10C6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E451E06A-9E5D-4F50-A8D4-A2687BD1ED4B}">
      <dgm:prSet phldrT="[Текст]" custT="1"/>
      <dgm:spPr/>
      <dgm:t>
        <a:bodyPr/>
        <a:lstStyle/>
        <a:p>
          <a:r>
            <a:rPr lang="ru-RU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21693-DC60-4CCC-9DC6-094120D6E917}" type="par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4C066-B9EB-483D-BA02-676F9D8CA22F}" type="sib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54C41-A4C1-4903-872A-FA8B753479F6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передбачають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означення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властивостей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вектора;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C5307-5E03-4F1A-8253-1EEE9E8CC7F7}" type="par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B02A4-50CD-4B6E-A7B8-1D7A0B883B83}" type="sib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E460B-BBF8-43E2-9C4D-5CDC1C5A9C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координат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рівних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45704-CCC3-4668-AF74-FDAE8ADFA7B1}" type="parTrans" cxnId="{6AB72C8A-2053-4987-942C-C9A40B4FB954}">
      <dgm:prSet/>
      <dgm:spPr/>
      <dgm:t>
        <a:bodyPr/>
        <a:lstStyle/>
        <a:p>
          <a:endParaRPr lang="ru-UA"/>
        </a:p>
      </dgm:t>
    </dgm:pt>
    <dgm:pt modelId="{FD6B2082-3142-4035-A226-01B718DDC6DD}" type="sibTrans" cxnId="{6AB72C8A-2053-4987-942C-C9A40B4FB954}">
      <dgm:prSet/>
      <dgm:spPr/>
      <dgm:t>
        <a:bodyPr/>
        <a:lstStyle/>
        <a:p>
          <a:endParaRPr lang="ru-UA"/>
        </a:p>
      </dgm:t>
    </dgm:pt>
    <dgm:pt modelId="{5AAFAE84-3712-4939-9DD9-B7799D3694FC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вектора;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C3923-5579-4A3F-81AD-C8DB88AF1FE1}" type="parTrans" cxnId="{705E46F8-504F-48D9-82F2-52DBAF8DCFE2}">
      <dgm:prSet/>
      <dgm:spPr/>
      <dgm:t>
        <a:bodyPr/>
        <a:lstStyle/>
        <a:p>
          <a:endParaRPr lang="ru-UA"/>
        </a:p>
      </dgm:t>
    </dgm:pt>
    <dgm:pt modelId="{D1C10616-302A-444B-92C6-4546226B797A}" type="sibTrans" cxnId="{705E46F8-504F-48D9-82F2-52DBAF8DCFE2}">
      <dgm:prSet/>
      <dgm:spPr/>
      <dgm:t>
        <a:bodyPr/>
        <a:lstStyle/>
        <a:p>
          <a:endParaRPr lang="ru-UA"/>
        </a:p>
      </dgm:t>
    </dgm:pt>
    <dgm:pt modelId="{D8670F3B-75E4-4F18-88D1-94A898B6CE6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навчитись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знаходити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модуль вектора за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координатами;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DBCB0-E143-4163-B02B-8D691C08880A}" type="parTrans" cxnId="{42290971-2DE7-4C68-AC86-6BD1CA3DEC17}">
      <dgm:prSet/>
      <dgm:spPr/>
      <dgm:t>
        <a:bodyPr/>
        <a:lstStyle/>
        <a:p>
          <a:endParaRPr lang="ru-UA"/>
        </a:p>
      </dgm:t>
    </dgm:pt>
    <dgm:pt modelId="{1CA4B681-81A8-432D-8A48-59DD82473D20}" type="sibTrans" cxnId="{42290971-2DE7-4C68-AC86-6BD1CA3DEC17}">
      <dgm:prSet/>
      <dgm:spPr/>
      <dgm:t>
        <a:bodyPr/>
        <a:lstStyle/>
        <a:p>
          <a:endParaRPr lang="ru-UA"/>
        </a:p>
      </dgm:t>
    </dgm:pt>
    <dgm:pt modelId="{9C459C2C-A771-4461-AA3D-824BD8E70600}" type="pres">
      <dgm:prSet presAssocID="{7D4A5AF6-D69F-468D-BFD5-F72A3B10C654}" presName="Name0" presStyleCnt="0">
        <dgm:presLayoutVars>
          <dgm:chMax val="7"/>
          <dgm:chPref val="7"/>
          <dgm:dir/>
        </dgm:presLayoutVars>
      </dgm:prSet>
      <dgm:spPr/>
    </dgm:pt>
    <dgm:pt modelId="{5FC933B9-ED01-4D78-A10F-8E605105D672}" type="pres">
      <dgm:prSet presAssocID="{7D4A5AF6-D69F-468D-BFD5-F72A3B10C654}" presName="Name1" presStyleCnt="0"/>
      <dgm:spPr/>
    </dgm:pt>
    <dgm:pt modelId="{CF8D99F8-4477-4054-8D35-5CBE11E1F543}" type="pres">
      <dgm:prSet presAssocID="{7D4A5AF6-D69F-468D-BFD5-F72A3B10C654}" presName="cycle" presStyleCnt="0"/>
      <dgm:spPr/>
    </dgm:pt>
    <dgm:pt modelId="{CE919853-F25F-4BE6-9F0F-364595EE6549}" type="pres">
      <dgm:prSet presAssocID="{7D4A5AF6-D69F-468D-BFD5-F72A3B10C654}" presName="srcNode" presStyleLbl="node1" presStyleIdx="0" presStyleCnt="5"/>
      <dgm:spPr/>
    </dgm:pt>
    <dgm:pt modelId="{00F9D3C9-EEA1-406E-B056-45A0ED1CAABB}" type="pres">
      <dgm:prSet presAssocID="{7D4A5AF6-D69F-468D-BFD5-F72A3B10C654}" presName="conn" presStyleLbl="parChTrans1D2" presStyleIdx="0" presStyleCnt="1"/>
      <dgm:spPr/>
    </dgm:pt>
    <dgm:pt modelId="{A0FC94F8-EF3B-477F-9166-A0E1864CCFC9}" type="pres">
      <dgm:prSet presAssocID="{7D4A5AF6-D69F-468D-BFD5-F72A3B10C654}" presName="extraNode" presStyleLbl="node1" presStyleIdx="0" presStyleCnt="5"/>
      <dgm:spPr/>
    </dgm:pt>
    <dgm:pt modelId="{66996895-D633-46C0-86A5-1B702DC75EFB}" type="pres">
      <dgm:prSet presAssocID="{7D4A5AF6-D69F-468D-BFD5-F72A3B10C654}" presName="dstNode" presStyleLbl="node1" presStyleIdx="0" presStyleCnt="5"/>
      <dgm:spPr/>
    </dgm:pt>
    <dgm:pt modelId="{B7579635-B43B-4E5D-A916-3B3FA0379D2D}" type="pres">
      <dgm:prSet presAssocID="{5AAFAE84-3712-4939-9DD9-B7799D3694FC}" presName="text_1" presStyleLbl="node1" presStyleIdx="0" presStyleCnt="5">
        <dgm:presLayoutVars>
          <dgm:bulletEnabled val="1"/>
        </dgm:presLayoutVars>
      </dgm:prSet>
      <dgm:spPr/>
    </dgm:pt>
    <dgm:pt modelId="{7558B872-D46B-4EAB-B44F-3B53022FA3BF}" type="pres">
      <dgm:prSet presAssocID="{5AAFAE84-3712-4939-9DD9-B7799D3694FC}" presName="accent_1" presStyleCnt="0"/>
      <dgm:spPr/>
    </dgm:pt>
    <dgm:pt modelId="{E4E8F305-EE7D-4738-AF62-F99E6CB209E0}" type="pres">
      <dgm:prSet presAssocID="{5AAFAE84-3712-4939-9DD9-B7799D3694FC}" presName="accentRepeatNode" presStyleLbl="solidFgAcc1" presStyleIdx="0" presStyleCnt="5"/>
      <dgm:spPr/>
    </dgm:pt>
    <dgm:pt modelId="{5271F505-C474-4336-AA47-1314795BD1D8}" type="pres">
      <dgm:prSet presAssocID="{C38E460B-BBF8-43E2-9C4D-5CDC1C5A9C79}" presName="text_2" presStyleLbl="node1" presStyleIdx="1" presStyleCnt="5">
        <dgm:presLayoutVars>
          <dgm:bulletEnabled val="1"/>
        </dgm:presLayoutVars>
      </dgm:prSet>
      <dgm:spPr/>
    </dgm:pt>
    <dgm:pt modelId="{2DAD536C-0708-4542-BF4D-9C29B38812C8}" type="pres">
      <dgm:prSet presAssocID="{C38E460B-BBF8-43E2-9C4D-5CDC1C5A9C79}" presName="accent_2" presStyleCnt="0"/>
      <dgm:spPr/>
    </dgm:pt>
    <dgm:pt modelId="{7D5CF6D1-3E78-40DF-A39C-7F3049731BC6}" type="pres">
      <dgm:prSet presAssocID="{C38E460B-BBF8-43E2-9C4D-5CDC1C5A9C79}" presName="accentRepeatNode" presStyleLbl="solidFgAcc1" presStyleIdx="1" presStyleCnt="5"/>
      <dgm:spPr/>
    </dgm:pt>
    <dgm:pt modelId="{00175640-50C3-45F1-81CA-88A0375AAD84}" type="pres">
      <dgm:prSet presAssocID="{D8670F3B-75E4-4F18-88D1-94A898B6CE6F}" presName="text_3" presStyleLbl="node1" presStyleIdx="2" presStyleCnt="5">
        <dgm:presLayoutVars>
          <dgm:bulletEnabled val="1"/>
        </dgm:presLayoutVars>
      </dgm:prSet>
      <dgm:spPr/>
    </dgm:pt>
    <dgm:pt modelId="{B91423DA-7833-4CD4-A0F8-B09C421F7CE7}" type="pres">
      <dgm:prSet presAssocID="{D8670F3B-75E4-4F18-88D1-94A898B6CE6F}" presName="accent_3" presStyleCnt="0"/>
      <dgm:spPr/>
    </dgm:pt>
    <dgm:pt modelId="{B7DB1485-5387-4F18-9D4D-DED150FA6DB0}" type="pres">
      <dgm:prSet presAssocID="{D8670F3B-75E4-4F18-88D1-94A898B6CE6F}" presName="accentRepeatNode" presStyleLbl="solidFgAcc1" presStyleIdx="2" presStyleCnt="5"/>
      <dgm:spPr/>
    </dgm:pt>
    <dgm:pt modelId="{88D4EA80-AA20-468F-9FA5-2CB2DAFB88DB}" type="pres">
      <dgm:prSet presAssocID="{E5E54C41-A4C1-4903-872A-FA8B753479F6}" presName="text_4" presStyleLbl="node1" presStyleIdx="3" presStyleCnt="5">
        <dgm:presLayoutVars>
          <dgm:bulletEnabled val="1"/>
        </dgm:presLayoutVars>
      </dgm:prSet>
      <dgm:spPr/>
    </dgm:pt>
    <dgm:pt modelId="{17D1BDE1-0812-4753-85BE-6B748E5448D8}" type="pres">
      <dgm:prSet presAssocID="{E5E54C41-A4C1-4903-872A-FA8B753479F6}" presName="accent_4" presStyleCnt="0"/>
      <dgm:spPr/>
    </dgm:pt>
    <dgm:pt modelId="{B8550205-1D91-4D08-9788-40B1EEABA214}" type="pres">
      <dgm:prSet presAssocID="{E5E54C41-A4C1-4903-872A-FA8B753479F6}" presName="accentRepeatNode" presStyleLbl="solidFgAcc1" presStyleIdx="3" presStyleCnt="5"/>
      <dgm:spPr/>
    </dgm:pt>
    <dgm:pt modelId="{85AC9593-9DD3-448D-A7F7-BA119A0DB02E}" type="pres">
      <dgm:prSet presAssocID="{E451E06A-9E5D-4F50-A8D4-A2687BD1ED4B}" presName="text_5" presStyleLbl="node1" presStyleIdx="4" presStyleCnt="5">
        <dgm:presLayoutVars>
          <dgm:bulletEnabled val="1"/>
        </dgm:presLayoutVars>
      </dgm:prSet>
      <dgm:spPr/>
    </dgm:pt>
    <dgm:pt modelId="{2E26C634-FB4F-4990-8955-C1D238666D4C}" type="pres">
      <dgm:prSet presAssocID="{E451E06A-9E5D-4F50-A8D4-A2687BD1ED4B}" presName="accent_5" presStyleCnt="0"/>
      <dgm:spPr/>
    </dgm:pt>
    <dgm:pt modelId="{9F8203ED-2C81-4563-9E2F-FE6778B6F6B6}" type="pres">
      <dgm:prSet presAssocID="{E451E06A-9E5D-4F50-A8D4-A2687BD1ED4B}" presName="accentRepeatNode" presStyleLbl="solidFgAcc1" presStyleIdx="4" presStyleCnt="5"/>
      <dgm:spPr/>
    </dgm:pt>
  </dgm:ptLst>
  <dgm:cxnLst>
    <dgm:cxn modelId="{1EA5033E-2EB4-4CE3-A94F-537B6541E6BA}" type="presOf" srcId="{E451E06A-9E5D-4F50-A8D4-A2687BD1ED4B}" destId="{85AC9593-9DD3-448D-A7F7-BA119A0DB02E}" srcOrd="0" destOrd="0" presId="urn:microsoft.com/office/officeart/2008/layout/VerticalCurvedList"/>
    <dgm:cxn modelId="{42290971-2DE7-4C68-AC86-6BD1CA3DEC17}" srcId="{7D4A5AF6-D69F-468D-BFD5-F72A3B10C654}" destId="{D8670F3B-75E4-4F18-88D1-94A898B6CE6F}" srcOrd="2" destOrd="0" parTransId="{117DBCB0-E143-4163-B02B-8D691C08880A}" sibTransId="{1CA4B681-81A8-432D-8A48-59DD82473D20}"/>
    <dgm:cxn modelId="{10D78A76-DD1F-4DCB-980C-48B4859FB0DE}" type="presOf" srcId="{C38E460B-BBF8-43E2-9C4D-5CDC1C5A9C79}" destId="{5271F505-C474-4336-AA47-1314795BD1D8}" srcOrd="0" destOrd="0" presId="urn:microsoft.com/office/officeart/2008/layout/VerticalCurvedList"/>
    <dgm:cxn modelId="{ABF69058-0CF2-4693-9F70-5573C29F959C}" type="presOf" srcId="{E5E54C41-A4C1-4903-872A-FA8B753479F6}" destId="{88D4EA80-AA20-468F-9FA5-2CB2DAFB88DB}" srcOrd="0" destOrd="0" presId="urn:microsoft.com/office/officeart/2008/layout/VerticalCurvedList"/>
    <dgm:cxn modelId="{A716AB7F-D90D-40D3-B252-70EDA706EBC2}" type="presOf" srcId="{D8670F3B-75E4-4F18-88D1-94A898B6CE6F}" destId="{00175640-50C3-45F1-81CA-88A0375AAD84}" srcOrd="0" destOrd="0" presId="urn:microsoft.com/office/officeart/2008/layout/VerticalCurvedList"/>
    <dgm:cxn modelId="{6AB72C8A-2053-4987-942C-C9A40B4FB954}" srcId="{7D4A5AF6-D69F-468D-BFD5-F72A3B10C654}" destId="{C38E460B-BBF8-43E2-9C4D-5CDC1C5A9C79}" srcOrd="1" destOrd="0" parTransId="{C0E45704-CCC3-4668-AF74-FDAE8ADFA7B1}" sibTransId="{FD6B2082-3142-4035-A226-01B718DDC6DD}"/>
    <dgm:cxn modelId="{ED6E2292-D331-477B-8623-0F9D29487E5E}" type="presOf" srcId="{5AAFAE84-3712-4939-9DD9-B7799D3694FC}" destId="{B7579635-B43B-4E5D-A916-3B3FA0379D2D}" srcOrd="0" destOrd="0" presId="urn:microsoft.com/office/officeart/2008/layout/VerticalCurvedList"/>
    <dgm:cxn modelId="{54A67898-FBFE-439C-AAF6-CB67A8EA03FD}" srcId="{7D4A5AF6-D69F-468D-BFD5-F72A3B10C654}" destId="{E451E06A-9E5D-4F50-A8D4-A2687BD1ED4B}" srcOrd="4" destOrd="0" parTransId="{74521693-DC60-4CCC-9DC6-094120D6E917}" sibTransId="{04D4C066-B9EB-483D-BA02-676F9D8CA22F}"/>
    <dgm:cxn modelId="{CEF3D7AD-2FEA-44DD-A139-6E257D83E801}" srcId="{7D4A5AF6-D69F-468D-BFD5-F72A3B10C654}" destId="{E5E54C41-A4C1-4903-872A-FA8B753479F6}" srcOrd="3" destOrd="0" parTransId="{BDFC5307-5E03-4F1A-8253-1EEE9E8CC7F7}" sibTransId="{3BDB02A4-50CD-4B6E-A7B8-1D7A0B883B83}"/>
    <dgm:cxn modelId="{8EA114E4-D0A8-4630-B009-A250F0A5B210}" type="presOf" srcId="{D1C10616-302A-444B-92C6-4546226B797A}" destId="{00F9D3C9-EEA1-406E-B056-45A0ED1CAABB}" srcOrd="0" destOrd="0" presId="urn:microsoft.com/office/officeart/2008/layout/VerticalCurvedList"/>
    <dgm:cxn modelId="{1FBC19F8-D1CD-4C9B-9D12-C9772017EEF5}" type="presOf" srcId="{7D4A5AF6-D69F-468D-BFD5-F72A3B10C654}" destId="{9C459C2C-A771-4461-AA3D-824BD8E70600}" srcOrd="0" destOrd="0" presId="urn:microsoft.com/office/officeart/2008/layout/VerticalCurvedList"/>
    <dgm:cxn modelId="{705E46F8-504F-48D9-82F2-52DBAF8DCFE2}" srcId="{7D4A5AF6-D69F-468D-BFD5-F72A3B10C654}" destId="{5AAFAE84-3712-4939-9DD9-B7799D3694FC}" srcOrd="0" destOrd="0" parTransId="{D55C3923-5579-4A3F-81AD-C8DB88AF1FE1}" sibTransId="{D1C10616-302A-444B-92C6-4546226B797A}"/>
    <dgm:cxn modelId="{850881D0-31D7-4CAC-86ED-F0C0C3264318}" type="presParOf" srcId="{9C459C2C-A771-4461-AA3D-824BD8E70600}" destId="{5FC933B9-ED01-4D78-A10F-8E605105D672}" srcOrd="0" destOrd="0" presId="urn:microsoft.com/office/officeart/2008/layout/VerticalCurvedList"/>
    <dgm:cxn modelId="{25ABC98D-8EEF-49F0-BE70-988D75CC8540}" type="presParOf" srcId="{5FC933B9-ED01-4D78-A10F-8E605105D672}" destId="{CF8D99F8-4477-4054-8D35-5CBE11E1F543}" srcOrd="0" destOrd="0" presId="urn:microsoft.com/office/officeart/2008/layout/VerticalCurvedList"/>
    <dgm:cxn modelId="{015787C0-CEE5-41D4-9704-250022776D91}" type="presParOf" srcId="{CF8D99F8-4477-4054-8D35-5CBE11E1F543}" destId="{CE919853-F25F-4BE6-9F0F-364595EE6549}" srcOrd="0" destOrd="0" presId="urn:microsoft.com/office/officeart/2008/layout/VerticalCurvedList"/>
    <dgm:cxn modelId="{9CA385E2-0583-413D-9C8D-A624A574744C}" type="presParOf" srcId="{CF8D99F8-4477-4054-8D35-5CBE11E1F543}" destId="{00F9D3C9-EEA1-406E-B056-45A0ED1CAABB}" srcOrd="1" destOrd="0" presId="urn:microsoft.com/office/officeart/2008/layout/VerticalCurvedList"/>
    <dgm:cxn modelId="{8B8758A3-D226-4960-B22F-88B9921E43A1}" type="presParOf" srcId="{CF8D99F8-4477-4054-8D35-5CBE11E1F543}" destId="{A0FC94F8-EF3B-477F-9166-A0E1864CCFC9}" srcOrd="2" destOrd="0" presId="urn:microsoft.com/office/officeart/2008/layout/VerticalCurvedList"/>
    <dgm:cxn modelId="{C2CA2105-9403-4BFA-BA29-9E20C6B2A245}" type="presParOf" srcId="{CF8D99F8-4477-4054-8D35-5CBE11E1F543}" destId="{66996895-D633-46C0-86A5-1B702DC75EFB}" srcOrd="3" destOrd="0" presId="urn:microsoft.com/office/officeart/2008/layout/VerticalCurvedList"/>
    <dgm:cxn modelId="{A88C300C-056C-4F33-BDFF-37E2B2EE5E15}" type="presParOf" srcId="{5FC933B9-ED01-4D78-A10F-8E605105D672}" destId="{B7579635-B43B-4E5D-A916-3B3FA0379D2D}" srcOrd="1" destOrd="0" presId="urn:microsoft.com/office/officeart/2008/layout/VerticalCurvedList"/>
    <dgm:cxn modelId="{EBDD74CF-ED00-42E4-8352-43EAF89AC4AE}" type="presParOf" srcId="{5FC933B9-ED01-4D78-A10F-8E605105D672}" destId="{7558B872-D46B-4EAB-B44F-3B53022FA3BF}" srcOrd="2" destOrd="0" presId="urn:microsoft.com/office/officeart/2008/layout/VerticalCurvedList"/>
    <dgm:cxn modelId="{3BCFA619-18B4-44CB-9ED0-F42C08D40A99}" type="presParOf" srcId="{7558B872-D46B-4EAB-B44F-3B53022FA3BF}" destId="{E4E8F305-EE7D-4738-AF62-F99E6CB209E0}" srcOrd="0" destOrd="0" presId="urn:microsoft.com/office/officeart/2008/layout/VerticalCurvedList"/>
    <dgm:cxn modelId="{B071290E-4629-440B-9AAF-09149A82205B}" type="presParOf" srcId="{5FC933B9-ED01-4D78-A10F-8E605105D672}" destId="{5271F505-C474-4336-AA47-1314795BD1D8}" srcOrd="3" destOrd="0" presId="urn:microsoft.com/office/officeart/2008/layout/VerticalCurvedList"/>
    <dgm:cxn modelId="{95BA9D35-D876-4A02-B2E2-167860E729BF}" type="presParOf" srcId="{5FC933B9-ED01-4D78-A10F-8E605105D672}" destId="{2DAD536C-0708-4542-BF4D-9C29B38812C8}" srcOrd="4" destOrd="0" presId="urn:microsoft.com/office/officeart/2008/layout/VerticalCurvedList"/>
    <dgm:cxn modelId="{A4320859-3135-46AE-A8D6-E8520FBC5BF9}" type="presParOf" srcId="{2DAD536C-0708-4542-BF4D-9C29B38812C8}" destId="{7D5CF6D1-3E78-40DF-A39C-7F3049731BC6}" srcOrd="0" destOrd="0" presId="urn:microsoft.com/office/officeart/2008/layout/VerticalCurvedList"/>
    <dgm:cxn modelId="{5F601132-7EA2-426B-8605-B38752A5370C}" type="presParOf" srcId="{5FC933B9-ED01-4D78-A10F-8E605105D672}" destId="{00175640-50C3-45F1-81CA-88A0375AAD84}" srcOrd="5" destOrd="0" presId="urn:microsoft.com/office/officeart/2008/layout/VerticalCurvedList"/>
    <dgm:cxn modelId="{D57D21BC-6192-4034-9A04-E4F4F295E17E}" type="presParOf" srcId="{5FC933B9-ED01-4D78-A10F-8E605105D672}" destId="{B91423DA-7833-4CD4-A0F8-B09C421F7CE7}" srcOrd="6" destOrd="0" presId="urn:microsoft.com/office/officeart/2008/layout/VerticalCurvedList"/>
    <dgm:cxn modelId="{54F4E686-7B23-45D2-A573-E6754923267D}" type="presParOf" srcId="{B91423DA-7833-4CD4-A0F8-B09C421F7CE7}" destId="{B7DB1485-5387-4F18-9D4D-DED150FA6DB0}" srcOrd="0" destOrd="0" presId="urn:microsoft.com/office/officeart/2008/layout/VerticalCurvedList"/>
    <dgm:cxn modelId="{3AFB2FEE-DAD5-4FB3-840A-19C814802D52}" type="presParOf" srcId="{5FC933B9-ED01-4D78-A10F-8E605105D672}" destId="{88D4EA80-AA20-468F-9FA5-2CB2DAFB88DB}" srcOrd="7" destOrd="0" presId="urn:microsoft.com/office/officeart/2008/layout/VerticalCurvedList"/>
    <dgm:cxn modelId="{94E088DF-753C-4B11-8807-0EE820925AD4}" type="presParOf" srcId="{5FC933B9-ED01-4D78-A10F-8E605105D672}" destId="{17D1BDE1-0812-4753-85BE-6B748E5448D8}" srcOrd="8" destOrd="0" presId="urn:microsoft.com/office/officeart/2008/layout/VerticalCurvedList"/>
    <dgm:cxn modelId="{041B60F5-B01D-4E16-9E4E-A109A640BC10}" type="presParOf" srcId="{17D1BDE1-0812-4753-85BE-6B748E5448D8}" destId="{B8550205-1D91-4D08-9788-40B1EEABA214}" srcOrd="0" destOrd="0" presId="urn:microsoft.com/office/officeart/2008/layout/VerticalCurvedList"/>
    <dgm:cxn modelId="{53E5C872-D41D-4867-B336-3D1B4B9594A0}" type="presParOf" srcId="{5FC933B9-ED01-4D78-A10F-8E605105D672}" destId="{85AC9593-9DD3-448D-A7F7-BA119A0DB02E}" srcOrd="9" destOrd="0" presId="urn:microsoft.com/office/officeart/2008/layout/VerticalCurvedList"/>
    <dgm:cxn modelId="{0171A9D5-E29B-441B-B892-D1B9515257D8}" type="presParOf" srcId="{5FC933B9-ED01-4D78-A10F-8E605105D672}" destId="{2E26C634-FB4F-4990-8955-C1D238666D4C}" srcOrd="10" destOrd="0" presId="urn:microsoft.com/office/officeart/2008/layout/VerticalCurvedList"/>
    <dgm:cxn modelId="{5C69FDF3-1C44-4E3B-9F7E-A865109EB315}" type="presParOf" srcId="{2E26C634-FB4F-4990-8955-C1D238666D4C}" destId="{9F8203ED-2C81-4563-9E2F-FE6778B6F6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D3C9-EEA1-406E-B056-45A0ED1CAABB}">
      <dsp:nvSpPr>
        <dsp:cNvPr id="0" name=""/>
        <dsp:cNvSpPr/>
      </dsp:nvSpPr>
      <dsp:spPr>
        <a:xfrm>
          <a:off x="-6763986" y="-1034252"/>
          <a:ext cx="8050204" cy="8050204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9635-B43B-4E5D-A916-3B3FA0379D2D}">
      <dsp:nvSpPr>
        <dsp:cNvPr id="0" name=""/>
        <dsp:cNvSpPr/>
      </dsp:nvSpPr>
      <dsp:spPr>
        <a:xfrm>
          <a:off x="561745" y="373736"/>
          <a:ext cx="8709505" cy="747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вектора;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45" y="373736"/>
        <a:ext cx="8709505" cy="747951"/>
      </dsp:txXfrm>
    </dsp:sp>
    <dsp:sp modelId="{E4E8F305-EE7D-4738-AF62-F99E6CB209E0}">
      <dsp:nvSpPr>
        <dsp:cNvPr id="0" name=""/>
        <dsp:cNvSpPr/>
      </dsp:nvSpPr>
      <dsp:spPr>
        <a:xfrm>
          <a:off x="94275" y="280242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1F505-C474-4336-AA47-1314795BD1D8}">
      <dsp:nvSpPr>
        <dsp:cNvPr id="0" name=""/>
        <dsp:cNvSpPr/>
      </dsp:nvSpPr>
      <dsp:spPr>
        <a:xfrm>
          <a:off x="1097705" y="1495305"/>
          <a:ext cx="8173544" cy="74795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координат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рівних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705" y="1495305"/>
        <a:ext cx="8173544" cy="747951"/>
      </dsp:txXfrm>
    </dsp:sp>
    <dsp:sp modelId="{7D5CF6D1-3E78-40DF-A39C-7F3049731BC6}">
      <dsp:nvSpPr>
        <dsp:cNvPr id="0" name=""/>
        <dsp:cNvSpPr/>
      </dsp:nvSpPr>
      <dsp:spPr>
        <a:xfrm>
          <a:off x="630235" y="1401811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75640-50C3-45F1-81CA-88A0375AAD84}">
      <dsp:nvSpPr>
        <dsp:cNvPr id="0" name=""/>
        <dsp:cNvSpPr/>
      </dsp:nvSpPr>
      <dsp:spPr>
        <a:xfrm>
          <a:off x="1262202" y="2616874"/>
          <a:ext cx="8009047" cy="74795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навчитись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знаходити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модуль вектора за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координатами;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202" y="2616874"/>
        <a:ext cx="8009047" cy="747951"/>
      </dsp:txXfrm>
    </dsp:sp>
    <dsp:sp modelId="{B7DB1485-5387-4F18-9D4D-DED150FA6DB0}">
      <dsp:nvSpPr>
        <dsp:cNvPr id="0" name=""/>
        <dsp:cNvSpPr/>
      </dsp:nvSpPr>
      <dsp:spPr>
        <a:xfrm>
          <a:off x="794732" y="2523380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4EA80-AA20-468F-9FA5-2CB2DAFB88DB}">
      <dsp:nvSpPr>
        <dsp:cNvPr id="0" name=""/>
        <dsp:cNvSpPr/>
      </dsp:nvSpPr>
      <dsp:spPr>
        <a:xfrm>
          <a:off x="1097705" y="3738442"/>
          <a:ext cx="8173544" cy="74795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передбачають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означення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властивостей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вектора;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705" y="3738442"/>
        <a:ext cx="8173544" cy="747951"/>
      </dsp:txXfrm>
    </dsp:sp>
    <dsp:sp modelId="{B8550205-1D91-4D08-9788-40B1EEABA214}">
      <dsp:nvSpPr>
        <dsp:cNvPr id="0" name=""/>
        <dsp:cNvSpPr/>
      </dsp:nvSpPr>
      <dsp:spPr>
        <a:xfrm>
          <a:off x="630235" y="3644948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C9593-9DD3-448D-A7F7-BA119A0DB02E}">
      <dsp:nvSpPr>
        <dsp:cNvPr id="0" name=""/>
        <dsp:cNvSpPr/>
      </dsp:nvSpPr>
      <dsp:spPr>
        <a:xfrm>
          <a:off x="561745" y="4860011"/>
          <a:ext cx="8709505" cy="7479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45" y="4860011"/>
        <a:ext cx="8709505" cy="747951"/>
      </dsp:txXfrm>
    </dsp:sp>
    <dsp:sp modelId="{9F8203ED-2C81-4563-9E2F-FE6778B6F6B6}">
      <dsp:nvSpPr>
        <dsp:cNvPr id="0" name=""/>
        <dsp:cNvSpPr/>
      </dsp:nvSpPr>
      <dsp:spPr>
        <a:xfrm>
          <a:off x="94275" y="4766517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D66CE-CFFB-515D-8B6B-852F2DC6F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B206C-6238-2C55-3E0F-C65C2ED0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DE3B5-C4BD-553B-36EA-C13AF781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E1FDA-5921-C20E-2B5A-993A2F85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A647F-22FB-338A-7ED4-4CA2A2B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21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FAB52-7477-5A50-3B60-ACF92EB8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CB9B71-7464-F7CC-03BD-3424F2F96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3141D-913C-9BA0-7ECC-C4F2A332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EBB28-A90E-F44C-1AF6-21B817D5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6250-0249-40FD-385E-2B2DACA4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228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7C568-8763-3334-BDE0-FBEE10C24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21864-BF24-38E5-8324-A222683A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EA1D9-EA59-E2E0-88F3-73BB3275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5A534-F4EE-8101-CAE3-D73056D9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2EF77-CE07-A770-8784-4C5B3D45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75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9FB5-F42F-F4E3-7929-0D22D7E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B51A-58A2-47BD-5C4D-72DB6DFF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AED9C-2861-0A0A-2F78-EBD45382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F22E3-1936-47CE-31EC-C9AB3CA0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B1320-49BA-447B-9C88-13879B81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87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AB5E-4A73-715D-FEC2-E18AAB02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86AFF-2F80-31B8-4192-2023142C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3B8E5-6840-BD8A-861F-95507F9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01875-8A59-F88B-804F-F209BC06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E1644-B96D-06C8-CEAE-10BBD879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30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5B79D-12CA-E71B-A699-13696550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D99E9-F49B-A095-198A-6FBF3F5D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7A64DA-E111-4A22-A97D-0653554E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63BC03-B547-F6F7-9A8C-6F0893EA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CEB45-2EEE-FF49-ED73-1CBF277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8B1F4-C16A-CB46-67C2-84AFD638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58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5B65B-32D4-E05E-9718-F34BB40C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130E4-D76F-ACFB-95FA-2C626550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F3C1A-5AC5-61A3-948B-FE1720FA2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8664F-9804-B4D7-404B-F18EC72F1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C7DE0-66C1-0E10-706B-C2AC9062D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B57258-7318-164C-0D61-26CAD874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EC1776-D656-A813-2963-3081B0D1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5BD78-5869-3FD7-ABFC-DA16C0EF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71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28292-E854-75C5-0FC2-5A723A5E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90B639-81ED-C9FF-BD1D-E573FEC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F9FF8A-E1F5-A472-5113-0D849C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47117-EA31-9965-60A8-B41C7D7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0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C346F9-A63D-960B-5CEC-170AF67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8CB448-FE9B-5550-CB4B-B46CA6E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C88FA9-8559-A272-7D3D-2C3B1DDC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57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861A5-DFE0-54C1-59F9-7FE01322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A52FE-3213-69AB-9C6D-FC2D6B35D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2484F-BFAC-A707-436F-3EB4F01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30090-5F77-E669-233C-C2D259C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329BD-EDB4-552E-1446-2D716C2C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DA093-8679-631D-8065-807CCD07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24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CDDF5-95B9-5E1B-CD3B-B14231EF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E8A35A-4F43-6005-067C-FC325F181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B0679-C882-C661-BEA6-F06A1C4B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0B85-DF3C-7CBE-C153-DCA982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CB0BB-DA46-47E8-8686-70906DDE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3BEA5-9191-CF37-31E3-167695B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93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DAF8-570E-DCB2-1A8B-692DBC6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19312-0000-EAFE-B2B9-3D24680D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E6223-035E-B224-3B13-8C44383DF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DD97A-9001-9531-3AFF-7C06781D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09255-600D-A128-47D6-8925A61AF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DF646-8D8C-2F41-CEA4-31DA0B99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415132"/>
            <a:ext cx="5593196" cy="8278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Дистанційний курс з геометрії 9 клас:</a:t>
            </a:r>
          </a:p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«Вектори на площині»</a:t>
            </a:r>
            <a:endParaRPr lang="ru-UA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93496C-435E-520D-1615-76E0E6D6EEB5}"/>
              </a:ext>
            </a:extLst>
          </p:cNvPr>
          <p:cNvSpPr/>
          <p:nvPr/>
        </p:nvSpPr>
        <p:spPr>
          <a:xfrm>
            <a:off x="1899867" y="2478385"/>
            <a:ext cx="6209072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sz="4000" b="0" cap="none" spc="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</a:t>
            </a:r>
            <a:r>
              <a:rPr lang="ru-RU" sz="4400" b="0" cap="none" spc="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Координати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вектора</a:t>
            </a:r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B95DA-23C8-CF17-FC42-379C776E8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9E34F1-52DF-9A65-B7A5-F862D8612A49}"/>
                  </a:ext>
                </a:extLst>
              </p:cNvPr>
              <p:cNvSpPr txBox="1"/>
              <p:nvPr/>
            </p:nvSpPr>
            <p:spPr>
              <a:xfrm>
                <a:off x="2448068" y="255587"/>
                <a:ext cx="7746810" cy="19861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(–1; 3),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4),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(–2; –1),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(–5; –2);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(–3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–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–1);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(5; –2),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(1; 3),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5),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(6; 0)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Результати для кожного з випадків перевірте за таблицею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9E34F1-52DF-9A65-B7A5-F862D8612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68" y="255587"/>
                <a:ext cx="7746810" cy="1986185"/>
              </a:xfrm>
              <a:prstGeom prst="rect">
                <a:avLst/>
              </a:prstGeom>
              <a:blipFill>
                <a:blip r:embed="rId3"/>
                <a:stretch>
                  <a:fillRect l="-1179" b="-579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5E4E7-0E92-3D4C-7A25-1AF4AD26E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255587"/>
            <a:ext cx="835025" cy="83502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0AA83F84-AD96-C4B9-4F5C-B72754806E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364917"/>
                  </p:ext>
                </p:extLst>
              </p:nvPr>
            </p:nvGraphicFramePr>
            <p:xfrm>
              <a:off x="2394425" y="2411989"/>
              <a:ext cx="8128000" cy="381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433">
                      <a:extLst>
                        <a:ext uri="{9D8B030D-6E8A-4147-A177-3AD203B41FA5}">
                          <a16:colId xmlns:a16="http://schemas.microsoft.com/office/drawing/2014/main" val="200922135"/>
                        </a:ext>
                      </a:extLst>
                    </a:gridCol>
                    <a:gridCol w="2142698">
                      <a:extLst>
                        <a:ext uri="{9D8B030D-6E8A-4147-A177-3AD203B41FA5}">
                          <a16:colId xmlns:a16="http://schemas.microsoft.com/office/drawing/2014/main" val="4030414816"/>
                        </a:ext>
                      </a:extLst>
                    </a:gridCol>
                    <a:gridCol w="1753738">
                      <a:extLst>
                        <a:ext uri="{9D8B030D-6E8A-4147-A177-3AD203B41FA5}">
                          <a16:colId xmlns:a16="http://schemas.microsoft.com/office/drawing/2014/main" val="3158869165"/>
                        </a:ext>
                      </a:extLst>
                    </a:gridCol>
                    <a:gridCol w="1781032">
                      <a:extLst>
                        <a:ext uri="{9D8B030D-6E8A-4147-A177-3AD203B41FA5}">
                          <a16:colId xmlns:a16="http://schemas.microsoft.com/office/drawing/2014/main" val="275264768"/>
                        </a:ext>
                      </a:extLst>
                    </a:gridCol>
                    <a:gridCol w="1787099">
                      <a:extLst>
                        <a:ext uri="{9D8B030D-6E8A-4147-A177-3AD203B41FA5}">
                          <a16:colId xmlns:a16="http://schemas.microsoft.com/office/drawing/2014/main" val="33995874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Координати </a:t>
                          </a:r>
                          <a:r>
                            <a:rPr lang="uk-UA" sz="2000" dirty="0" err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вектора</a:t>
                          </a:r>
                          <a:endParaRPr lang="ru-UA" sz="2000" i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UA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uk-UA" sz="2800" b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АВ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UA" sz="28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UA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uk-UA" sz="2800" b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А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UA" sz="28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ru-UA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uk-UA" sz="2800" b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А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UA" sz="280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141008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>
                              <a:solidFill>
                                <a:schemeClr val="tx1"/>
                              </a:solidFill>
                            </a:rPr>
                            <a:t>а)</a:t>
                          </a:r>
                          <a:endParaRPr lang="ru-UA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260865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2781353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>
                              <a:solidFill>
                                <a:schemeClr val="tx1"/>
                              </a:solidFill>
                            </a:rPr>
                            <a:t>б)</a:t>
                          </a:r>
                          <a:endParaRPr lang="ru-UA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752903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72262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>
                              <a:solidFill>
                                <a:schemeClr val="tx1"/>
                              </a:solidFill>
                            </a:rPr>
                            <a:t>в)</a:t>
                          </a:r>
                          <a:endParaRPr lang="ru-UA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71126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8044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0AA83F84-AD96-C4B9-4F5C-B72754806E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364917"/>
                  </p:ext>
                </p:extLst>
              </p:nvPr>
            </p:nvGraphicFramePr>
            <p:xfrm>
              <a:off x="2394425" y="2411989"/>
              <a:ext cx="8128000" cy="381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433">
                      <a:extLst>
                        <a:ext uri="{9D8B030D-6E8A-4147-A177-3AD203B41FA5}">
                          <a16:colId xmlns:a16="http://schemas.microsoft.com/office/drawing/2014/main" val="200922135"/>
                        </a:ext>
                      </a:extLst>
                    </a:gridCol>
                    <a:gridCol w="2142698">
                      <a:extLst>
                        <a:ext uri="{9D8B030D-6E8A-4147-A177-3AD203B41FA5}">
                          <a16:colId xmlns:a16="http://schemas.microsoft.com/office/drawing/2014/main" val="4030414816"/>
                        </a:ext>
                      </a:extLst>
                    </a:gridCol>
                    <a:gridCol w="1753738">
                      <a:extLst>
                        <a:ext uri="{9D8B030D-6E8A-4147-A177-3AD203B41FA5}">
                          <a16:colId xmlns:a16="http://schemas.microsoft.com/office/drawing/2014/main" val="3158869165"/>
                        </a:ext>
                      </a:extLst>
                    </a:gridCol>
                    <a:gridCol w="1781032">
                      <a:extLst>
                        <a:ext uri="{9D8B030D-6E8A-4147-A177-3AD203B41FA5}">
                          <a16:colId xmlns:a16="http://schemas.microsoft.com/office/drawing/2014/main" val="275264768"/>
                        </a:ext>
                      </a:extLst>
                    </a:gridCol>
                    <a:gridCol w="1787099">
                      <a:extLst>
                        <a:ext uri="{9D8B030D-6E8A-4147-A177-3AD203B41FA5}">
                          <a16:colId xmlns:a16="http://schemas.microsoft.com/office/drawing/2014/main" val="3399587489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dirty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Координати </a:t>
                          </a:r>
                          <a:r>
                            <a:rPr lang="uk-UA" sz="2000" dirty="0" err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вектора</a:t>
                          </a:r>
                          <a:endParaRPr lang="ru-UA" sz="2000" i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0417" t="-4348" r="-204861" b="-46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6849" t="-4348" r="-102055" b="-46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A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4422" t="-4348" r="-1361" b="-46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1410089"/>
                      </a:ext>
                    </a:extLst>
                  </a:tr>
                  <a:tr h="5181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>
                              <a:solidFill>
                                <a:schemeClr val="tx1"/>
                              </a:solidFill>
                            </a:rPr>
                            <a:t>а)</a:t>
                          </a:r>
                          <a:endParaRPr lang="ru-UA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2608655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2781353"/>
                      </a:ext>
                    </a:extLst>
                  </a:tr>
                  <a:tr h="5181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>
                              <a:solidFill>
                                <a:schemeClr val="tx1"/>
                              </a:solidFill>
                            </a:rPr>
                            <a:t>б)</a:t>
                          </a:r>
                          <a:endParaRPr lang="ru-UA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7529037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722629"/>
                      </a:ext>
                    </a:extLst>
                  </a:tr>
                  <a:tr h="5181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>
                              <a:solidFill>
                                <a:schemeClr val="tx1"/>
                              </a:solidFill>
                            </a:rPr>
                            <a:t>в)</a:t>
                          </a:r>
                          <a:endParaRPr lang="ru-UA" sz="20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711265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ru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UA" sz="28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A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8044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2898EA2-56BA-61F8-5481-7F3F5D5288E4}"/>
              </a:ext>
            </a:extLst>
          </p:cNvPr>
          <p:cNvSpPr txBox="1"/>
          <p:nvPr/>
        </p:nvSpPr>
        <p:spPr>
          <a:xfrm>
            <a:off x="5794897" y="3085953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FD4D9-C6C2-C854-F02B-A55A45FF002E}"/>
              </a:ext>
            </a:extLst>
          </p:cNvPr>
          <p:cNvSpPr txBox="1"/>
          <p:nvPr/>
        </p:nvSpPr>
        <p:spPr>
          <a:xfrm>
            <a:off x="7508543" y="3085953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4346B-699C-0FF2-9E29-33E6117BAC16}"/>
              </a:ext>
            </a:extLst>
          </p:cNvPr>
          <p:cNvSpPr txBox="1"/>
          <p:nvPr/>
        </p:nvSpPr>
        <p:spPr>
          <a:xfrm>
            <a:off x="9319145" y="3085953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EAFD3-DA23-603B-1867-7FB908D2FA05}"/>
              </a:ext>
            </a:extLst>
          </p:cNvPr>
          <p:cNvSpPr txBox="1"/>
          <p:nvPr/>
        </p:nvSpPr>
        <p:spPr>
          <a:xfrm>
            <a:off x="5794897" y="3609173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ADAD4-875B-F43A-E2F4-3B4757C54B2A}"/>
              </a:ext>
            </a:extLst>
          </p:cNvPr>
          <p:cNvSpPr txBox="1"/>
          <p:nvPr/>
        </p:nvSpPr>
        <p:spPr>
          <a:xfrm>
            <a:off x="7508543" y="3609173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C5AFB-1BA6-AA85-B81F-49E228175868}"/>
              </a:ext>
            </a:extLst>
          </p:cNvPr>
          <p:cNvSpPr txBox="1"/>
          <p:nvPr/>
        </p:nvSpPr>
        <p:spPr>
          <a:xfrm>
            <a:off x="9319145" y="3609173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38D74-734B-31B1-393C-BBF668874E42}"/>
              </a:ext>
            </a:extLst>
          </p:cNvPr>
          <p:cNvSpPr txBox="1"/>
          <p:nvPr/>
        </p:nvSpPr>
        <p:spPr>
          <a:xfrm>
            <a:off x="5777552" y="4130751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2390CC-74B4-C351-9CB2-F7A6A9B31A12}"/>
              </a:ext>
            </a:extLst>
          </p:cNvPr>
          <p:cNvSpPr txBox="1"/>
          <p:nvPr/>
        </p:nvSpPr>
        <p:spPr>
          <a:xfrm>
            <a:off x="7491198" y="4130751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E1CE47-4C17-6560-1677-985503D2738A}"/>
              </a:ext>
            </a:extLst>
          </p:cNvPr>
          <p:cNvSpPr txBox="1"/>
          <p:nvPr/>
        </p:nvSpPr>
        <p:spPr>
          <a:xfrm>
            <a:off x="9301800" y="4130751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D3C86B-2989-EEB3-3998-ECB16EA12F2B}"/>
              </a:ext>
            </a:extLst>
          </p:cNvPr>
          <p:cNvSpPr txBox="1"/>
          <p:nvPr/>
        </p:nvSpPr>
        <p:spPr>
          <a:xfrm>
            <a:off x="5757081" y="4652329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36EB5-416E-D04A-3A61-5F5CE5C28FE7}"/>
              </a:ext>
            </a:extLst>
          </p:cNvPr>
          <p:cNvSpPr txBox="1"/>
          <p:nvPr/>
        </p:nvSpPr>
        <p:spPr>
          <a:xfrm>
            <a:off x="7470727" y="4652329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224767-AED6-80B7-EDD1-245DC93F02FE}"/>
              </a:ext>
            </a:extLst>
          </p:cNvPr>
          <p:cNvSpPr txBox="1"/>
          <p:nvPr/>
        </p:nvSpPr>
        <p:spPr>
          <a:xfrm>
            <a:off x="9281329" y="4652329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9AE3C-85F4-B6AC-5F46-F11624101B3E}"/>
              </a:ext>
            </a:extLst>
          </p:cNvPr>
          <p:cNvSpPr txBox="1"/>
          <p:nvPr/>
        </p:nvSpPr>
        <p:spPr>
          <a:xfrm>
            <a:off x="5746560" y="5172265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B74A55-9D02-53E0-19D4-6B184B11E9FE}"/>
              </a:ext>
            </a:extLst>
          </p:cNvPr>
          <p:cNvSpPr txBox="1"/>
          <p:nvPr/>
        </p:nvSpPr>
        <p:spPr>
          <a:xfrm>
            <a:off x="7460206" y="5172265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98F3B-A6DD-C391-C602-4D85709E9CC2}"/>
              </a:ext>
            </a:extLst>
          </p:cNvPr>
          <p:cNvSpPr txBox="1"/>
          <p:nvPr/>
        </p:nvSpPr>
        <p:spPr>
          <a:xfrm>
            <a:off x="9270808" y="5172265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4FF812-5B2A-6EB2-4AAE-07DF07ADE65C}"/>
              </a:ext>
            </a:extLst>
          </p:cNvPr>
          <p:cNvSpPr txBox="1"/>
          <p:nvPr/>
        </p:nvSpPr>
        <p:spPr>
          <a:xfrm>
            <a:off x="5742863" y="5690559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067BB7-580F-612E-5FA0-CD931A3E4B42}"/>
              </a:ext>
            </a:extLst>
          </p:cNvPr>
          <p:cNvSpPr txBox="1"/>
          <p:nvPr/>
        </p:nvSpPr>
        <p:spPr>
          <a:xfrm>
            <a:off x="7456509" y="5690559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5D6B54-8B7A-68E2-2E78-FF49F3479DA6}"/>
              </a:ext>
            </a:extLst>
          </p:cNvPr>
          <p:cNvSpPr txBox="1"/>
          <p:nvPr/>
        </p:nvSpPr>
        <p:spPr>
          <a:xfrm>
            <a:off x="9267111" y="5690559"/>
            <a:ext cx="6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UA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C8AE7C-60FA-722D-F9B4-180F23BF6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08" y="2876521"/>
            <a:ext cx="2541176" cy="382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9AA3A-5B1F-7DC4-73C0-3ADBB13D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49DC4-BC0D-6CA0-B325-A3559CDB3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5137" r="30451" b="14400"/>
          <a:stretch>
            <a:fillRect/>
          </a:stretch>
        </p:blipFill>
        <p:spPr bwMode="auto">
          <a:xfrm>
            <a:off x="319136" y="228601"/>
            <a:ext cx="1309640" cy="1289946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05C49D0-D251-4A7D-5C89-71905ACEEC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86894" y="2351472"/>
            <a:ext cx="9066351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збагнути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справжню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глибоку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красу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endParaRPr lang="ru-RU" altLang="ru-UA" sz="4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057B0-5978-FC3F-8865-DCDE065976F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570207" y="4501598"/>
            <a:ext cx="3983038" cy="749300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Р.Фейнман</a:t>
            </a:r>
            <a:endParaRPr lang="ru-RU" altLang="ru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DC94C9B-4B93-4592-FAF2-7B41FDDE2F33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 заняття</a:t>
            </a:r>
            <a:endParaRPr lang="ru-U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4EDA2EA-1E55-008B-D053-48D5326E7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260479"/>
              </p:ext>
            </p:extLst>
          </p:nvPr>
        </p:nvGraphicFramePr>
        <p:xfrm>
          <a:off x="1673224" y="742950"/>
          <a:ext cx="9356725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Сформированное изображение">
            <a:extLst>
              <a:ext uri="{FF2B5EF4-FFF2-40B4-BE49-F238E27FC236}">
                <a16:creationId xmlns:a16="http://schemas.microsoft.com/office/drawing/2014/main" id="{D0F91AB8-D236-DF04-C384-78E1FD6B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1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450" y="2339446"/>
            <a:ext cx="28829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45A043-AA11-01A3-EB61-BC86EF82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Знак питання: векторна графіка, зображення, Знак питання малюнки | Скачати  з Depositphotos">
            <a:extLst>
              <a:ext uri="{FF2B5EF4-FFF2-40B4-BE49-F238E27FC236}">
                <a16:creationId xmlns:a16="http://schemas.microsoft.com/office/drawing/2014/main" id="{0A6E8FA9-962C-9064-8B06-DC9439EC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444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961200"/>
            <a:ext cx="1658518" cy="1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AD64F83-0E8D-DA87-A052-A0F156B03CE1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endParaRPr lang="ru-UA" sz="5400" b="1" dirty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5EF2F0-FEB7-5E67-CA06-03CE57C40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644" y="2529840"/>
            <a:ext cx="2797387" cy="4196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CFD407-C6DD-A520-AAB6-1B93DD1AF7FB}"/>
              </a:ext>
            </a:extLst>
          </p:cNvPr>
          <p:cNvSpPr txBox="1"/>
          <p:nvPr/>
        </p:nvSpPr>
        <p:spPr>
          <a:xfrm>
            <a:off x="1162048" y="1015011"/>
            <a:ext cx="1031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та 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endParaRPr lang="ru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B058F-D003-5E71-FE14-2705A7972383}"/>
              </a:ext>
            </a:extLst>
          </p:cNvPr>
          <p:cNvSpPr txBox="1"/>
          <p:nvPr/>
        </p:nvSpPr>
        <p:spPr>
          <a:xfrm>
            <a:off x="8220884" y="1330058"/>
            <a:ext cx="206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endParaRPr lang="ru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50">
            <a:extLst>
              <a:ext uri="{FF2B5EF4-FFF2-40B4-BE49-F238E27FC236}">
                <a16:creationId xmlns:a16="http://schemas.microsoft.com/office/drawing/2014/main" id="{D95D0BCE-CA77-136B-B7F0-FC6D66529B91}"/>
              </a:ext>
            </a:extLst>
          </p:cNvPr>
          <p:cNvGrpSpPr>
            <a:grpSpLocks/>
          </p:cNvGrpSpPr>
          <p:nvPr/>
        </p:nvGrpSpPr>
        <p:grpSpPr bwMode="auto">
          <a:xfrm>
            <a:off x="4362635" y="2155019"/>
            <a:ext cx="2592387" cy="2151063"/>
            <a:chOff x="1111" y="2387"/>
            <a:chExt cx="1633" cy="1355"/>
          </a:xfrm>
        </p:grpSpPr>
        <p:sp>
          <p:nvSpPr>
            <p:cNvPr id="36" name="Линия 8">
              <a:extLst>
                <a:ext uri="{FF2B5EF4-FFF2-40B4-BE49-F238E27FC236}">
                  <a16:creationId xmlns:a16="http://schemas.microsoft.com/office/drawing/2014/main" id="{53C77DC4-8DFE-5CAE-9F44-0BA54DAFF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" y="2387"/>
              <a:ext cx="1588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Линия 9">
              <a:extLst>
                <a:ext uri="{FF2B5EF4-FFF2-40B4-BE49-F238E27FC236}">
                  <a16:creationId xmlns:a16="http://schemas.microsoft.com/office/drawing/2014/main" id="{02531E3B-1D42-1C5B-BCFD-36624C685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1" y="2880"/>
              <a:ext cx="1588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Линия 13">
              <a:extLst>
                <a:ext uri="{FF2B5EF4-FFF2-40B4-BE49-F238E27FC236}">
                  <a16:creationId xmlns:a16="http://schemas.microsoft.com/office/drawing/2014/main" id="{9586D944-308B-8D34-02EE-EE9C56EE9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2523"/>
              <a:ext cx="998" cy="5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Линия 14">
              <a:extLst>
                <a:ext uri="{FF2B5EF4-FFF2-40B4-BE49-F238E27FC236}">
                  <a16:creationId xmlns:a16="http://schemas.microsoft.com/office/drawing/2014/main" id="{7F3A269A-3FF9-A457-F2BA-56A99E019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2971"/>
              <a:ext cx="998" cy="5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Поле 16">
              <a:extLst>
                <a:ext uri="{FF2B5EF4-FFF2-40B4-BE49-F238E27FC236}">
                  <a16:creationId xmlns:a16="http://schemas.microsoft.com/office/drawing/2014/main" id="{67AED788-BFE1-DCEB-1C79-981D2D29B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659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rgbClr val="19AE0E"/>
                  </a:solidFill>
                </a:rPr>
                <a:t>a</a:t>
              </a:r>
              <a:endParaRPr lang="ru-RU" i="1" dirty="0">
                <a:solidFill>
                  <a:srgbClr val="19AE0E"/>
                </a:solidFill>
              </a:endParaRPr>
            </a:p>
          </p:txBody>
        </p:sp>
        <p:sp>
          <p:nvSpPr>
            <p:cNvPr id="41" name="Поле 17">
              <a:extLst>
                <a:ext uri="{FF2B5EF4-FFF2-40B4-BE49-F238E27FC236}">
                  <a16:creationId xmlns:a16="http://schemas.microsoft.com/office/drawing/2014/main" id="{A0954398-7414-E6A9-DF0D-4E5962F01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310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F0FFF"/>
                  </a:solidFill>
                </a:rPr>
                <a:t>b</a:t>
              </a:r>
              <a:endParaRPr lang="ru-RU">
                <a:solidFill>
                  <a:srgbClr val="0F0FFF"/>
                </a:solidFill>
              </a:endParaRPr>
            </a:p>
          </p:txBody>
        </p:sp>
        <p:sp>
          <p:nvSpPr>
            <p:cNvPr id="42" name="Линия 19">
              <a:extLst>
                <a:ext uri="{FF2B5EF4-FFF2-40B4-BE49-F238E27FC236}">
                  <a16:creationId xmlns:a16="http://schemas.microsoft.com/office/drawing/2014/main" id="{9DED07D3-0472-EEF8-571B-40CD70225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704"/>
              <a:ext cx="136" cy="0"/>
            </a:xfrm>
            <a:prstGeom prst="line">
              <a:avLst/>
            </a:prstGeom>
            <a:noFill/>
            <a:ln w="15875">
              <a:solidFill>
                <a:srgbClr val="339966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Линия 20">
              <a:extLst>
                <a:ext uri="{FF2B5EF4-FFF2-40B4-BE49-F238E27FC236}">
                  <a16:creationId xmlns:a16="http://schemas.microsoft.com/office/drawing/2014/main" id="{45EE7F50-2201-E9A1-F9D8-E76CE7486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3107"/>
              <a:ext cx="13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" name="Группа 52">
            <a:extLst>
              <a:ext uri="{FF2B5EF4-FFF2-40B4-BE49-F238E27FC236}">
                <a16:creationId xmlns:a16="http://schemas.microsoft.com/office/drawing/2014/main" id="{5FED307D-9842-ED0F-6452-E338723353EB}"/>
              </a:ext>
            </a:extLst>
          </p:cNvPr>
          <p:cNvGrpSpPr>
            <a:grpSpLocks/>
          </p:cNvGrpSpPr>
          <p:nvPr/>
        </p:nvGrpSpPr>
        <p:grpSpPr bwMode="auto">
          <a:xfrm>
            <a:off x="3499035" y="2515379"/>
            <a:ext cx="3671887" cy="1703388"/>
            <a:chOff x="567" y="2614"/>
            <a:chExt cx="2313" cy="1073"/>
          </a:xfrm>
        </p:grpSpPr>
        <p:sp>
          <p:nvSpPr>
            <p:cNvPr id="45" name="Овал 35">
              <a:extLst>
                <a:ext uri="{FF2B5EF4-FFF2-40B4-BE49-F238E27FC236}">
                  <a16:creationId xmlns:a16="http://schemas.microsoft.com/office/drawing/2014/main" id="{1A378295-5CF2-A94A-FE24-1C6FBB32AA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9" y="2704"/>
              <a:ext cx="46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Овал 36">
              <a:extLst>
                <a:ext uri="{FF2B5EF4-FFF2-40B4-BE49-F238E27FC236}">
                  <a16:creationId xmlns:a16="http://schemas.microsoft.com/office/drawing/2014/main" id="{EC65E9C8-EEDB-B647-7404-758F3FCF99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17" y="3566"/>
              <a:ext cx="45" cy="46"/>
            </a:xfrm>
            <a:prstGeom prst="ellipse">
              <a:avLst/>
            </a:prstGeom>
            <a:solidFill>
              <a:srgbClr val="993F7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Поле 37">
              <a:extLst>
                <a:ext uri="{FF2B5EF4-FFF2-40B4-BE49-F238E27FC236}">
                  <a16:creationId xmlns:a16="http://schemas.microsoft.com/office/drawing/2014/main" id="{016EB348-CF82-9C51-CDD5-DDFA360A8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475"/>
              <a:ext cx="3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993F75"/>
                  </a:solidFill>
                </a:rPr>
                <a:t>M</a:t>
              </a:r>
              <a:endParaRPr lang="ru-RU" sz="1600" i="1">
                <a:solidFill>
                  <a:srgbClr val="993F75"/>
                </a:solidFill>
              </a:endParaRPr>
            </a:p>
          </p:txBody>
        </p:sp>
        <p:sp>
          <p:nvSpPr>
            <p:cNvPr id="48" name="Поле 38">
              <a:extLst>
                <a:ext uri="{FF2B5EF4-FFF2-40B4-BE49-F238E27FC236}">
                  <a16:creationId xmlns:a16="http://schemas.microsoft.com/office/drawing/2014/main" id="{3C3BD699-0750-1736-A557-5EF977193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614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hlink"/>
                  </a:solidFill>
                </a:rPr>
                <a:t>C</a:t>
              </a:r>
              <a:endParaRPr lang="ru-RU" i="1">
                <a:solidFill>
                  <a:schemeClr val="hlink"/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7444AC4-EB85-0C2A-84F3-D1CF50AE0D8F}"/>
              </a:ext>
            </a:extLst>
          </p:cNvPr>
          <p:cNvSpPr txBox="1"/>
          <p:nvPr/>
        </p:nvSpPr>
        <p:spPr>
          <a:xfrm>
            <a:off x="9957004" y="2437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59B00D7-3F1C-310B-59A7-2A39E35F0274}"/>
              </a:ext>
            </a:extLst>
          </p:cNvPr>
          <p:cNvCxnSpPr>
            <a:cxnSpLocks/>
          </p:cNvCxnSpPr>
          <p:nvPr/>
        </p:nvCxnSpPr>
        <p:spPr bwMode="auto">
          <a:xfrm flipH="1">
            <a:off x="7028046" y="2155017"/>
            <a:ext cx="1880427" cy="10683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2014A16-7D82-DA34-93CD-47747633A890}"/>
              </a:ext>
            </a:extLst>
          </p:cNvPr>
          <p:cNvCxnSpPr>
            <a:cxnSpLocks/>
          </p:cNvCxnSpPr>
          <p:nvPr/>
        </p:nvCxnSpPr>
        <p:spPr bwMode="auto">
          <a:xfrm flipV="1">
            <a:off x="7180446" y="2370917"/>
            <a:ext cx="2046681" cy="121921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Поле 16">
            <a:extLst>
              <a:ext uri="{FF2B5EF4-FFF2-40B4-BE49-F238E27FC236}">
                <a16:creationId xmlns:a16="http://schemas.microsoft.com/office/drawing/2014/main" id="{B095EB4E-E4F6-2450-4D4B-AF922CEF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034" y="2865185"/>
            <a:ext cx="43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>
                <a:solidFill>
                  <a:srgbClr val="19AE0E"/>
                </a:solidFill>
              </a:rPr>
              <a:t>к</a:t>
            </a:r>
            <a:endParaRPr lang="ru-RU" i="1" dirty="0">
              <a:solidFill>
                <a:srgbClr val="19AE0E"/>
              </a:solidFill>
            </a:endParaRPr>
          </a:p>
        </p:txBody>
      </p:sp>
      <p:sp>
        <p:nvSpPr>
          <p:cNvPr id="54" name="Поле 16">
            <a:extLst>
              <a:ext uri="{FF2B5EF4-FFF2-40B4-BE49-F238E27FC236}">
                <a16:creationId xmlns:a16="http://schemas.microsoft.com/office/drawing/2014/main" id="{155BC4BA-05D6-BF86-772A-5AFB2E33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763" y="2306782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>
                <a:solidFill>
                  <a:srgbClr val="19AE0E"/>
                </a:solidFill>
              </a:rPr>
              <a:t>с</a:t>
            </a:r>
            <a:endParaRPr lang="ru-RU" i="1" dirty="0">
              <a:solidFill>
                <a:srgbClr val="19AE0E"/>
              </a:solidFill>
            </a:endParaRP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ADC63249-1896-AF83-6A48-0783DB61BD47}"/>
              </a:ext>
            </a:extLst>
          </p:cNvPr>
          <p:cNvCxnSpPr/>
          <p:nvPr/>
        </p:nvCxnSpPr>
        <p:spPr bwMode="auto">
          <a:xfrm>
            <a:off x="7922096" y="2385821"/>
            <a:ext cx="21431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9AE0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4265A499-4D8F-FF71-52A5-8AFED05643BF}"/>
              </a:ext>
            </a:extLst>
          </p:cNvPr>
          <p:cNvCxnSpPr/>
          <p:nvPr/>
        </p:nvCxnSpPr>
        <p:spPr bwMode="auto">
          <a:xfrm>
            <a:off x="8445556" y="2952380"/>
            <a:ext cx="14287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9AE0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B4B92A7-E3F4-6A88-89F4-A9F67E1B1DEB}"/>
              </a:ext>
            </a:extLst>
          </p:cNvPr>
          <p:cNvSpPr txBox="1"/>
          <p:nvPr/>
        </p:nvSpPr>
        <p:spPr>
          <a:xfrm>
            <a:off x="6284678" y="967933"/>
            <a:ext cx="376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співнапрямлені</a:t>
            </a:r>
            <a:endParaRPr lang="ru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B82C1B-DF27-89FC-99AE-B446A7C83F0D}"/>
              </a:ext>
            </a:extLst>
          </p:cNvPr>
          <p:cNvSpPr txBox="1"/>
          <p:nvPr/>
        </p:nvSpPr>
        <p:spPr>
          <a:xfrm>
            <a:off x="1840517" y="1838857"/>
            <a:ext cx="600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 рівні вектори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7B6E80F-0DF0-1703-53A9-6ED2BD148377}"/>
                  </a:ext>
                </a:extLst>
              </p:cNvPr>
              <p:cNvSpPr txBox="1"/>
              <p:nvPr/>
            </p:nvSpPr>
            <p:spPr>
              <a:xfrm>
                <a:off x="9205334" y="2213460"/>
                <a:ext cx="2451949" cy="445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UA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7B6E80F-0DF0-1703-53A9-6ED2BD148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334" y="2213460"/>
                <a:ext cx="2451949" cy="445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3E4A31C-2A11-D7E9-C67D-B6F555DB0B24}"/>
                  </a:ext>
                </a:extLst>
              </p:cNvPr>
              <p:cNvSpPr txBox="1"/>
              <p:nvPr/>
            </p:nvSpPr>
            <p:spPr>
              <a:xfrm>
                <a:off x="8828351" y="2733678"/>
                <a:ext cx="349232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𝑪𝑪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𝑴𝑴</m:t>
                          </m:r>
                        </m:e>
                      </m:acc>
                    </m:oMath>
                  </m:oMathPara>
                </a14:m>
                <a:endParaRPr lang="ru-UA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3E4A31C-2A11-D7E9-C67D-B6F555DB0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351" y="2733678"/>
                <a:ext cx="3492329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104A54-76A0-F7A3-A8D6-D40473FFF439}"/>
                  </a:ext>
                </a:extLst>
              </p:cNvPr>
              <p:cNvSpPr txBox="1"/>
              <p:nvPr/>
            </p:nvSpPr>
            <p:spPr>
              <a:xfrm>
                <a:off x="1925702" y="4455890"/>
                <a:ext cx="7753589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 називається модулем </a:t>
                </a:r>
                <a:r>
                  <a:rPr lang="uk-UA" sz="2400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uk-UA" sz="2400" b="1" dirty="0">
                    <a:solidFill>
                      <a:srgbClr val="002060"/>
                    </a:solidFill>
                  </a:rPr>
                  <a:t>?</a:t>
                </a: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104A54-76A0-F7A3-A8D6-D40473FF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02" y="4455890"/>
                <a:ext cx="7753589" cy="506421"/>
              </a:xfrm>
              <a:prstGeom prst="rect">
                <a:avLst/>
              </a:prstGeom>
              <a:blipFill>
                <a:blip r:embed="rId9"/>
                <a:stretch>
                  <a:fillRect l="-1101" t="-2410" b="-2650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DE522C-310A-A341-3828-53653EC5C74C}"/>
                  </a:ext>
                </a:extLst>
              </p:cNvPr>
              <p:cNvSpPr txBox="1"/>
              <p:nvPr/>
            </p:nvSpPr>
            <p:spPr>
              <a:xfrm>
                <a:off x="3857810" y="4780535"/>
                <a:ext cx="76935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 довжина відрізка АВ, що зображує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ru-UA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DE522C-310A-A341-3828-53653EC5C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10" y="4780535"/>
                <a:ext cx="7693564" cy="508857"/>
              </a:xfrm>
              <a:prstGeom prst="rect">
                <a:avLst/>
              </a:prstGeom>
              <a:blipFill>
                <a:blip r:embed="rId10"/>
                <a:stretch>
                  <a:fillRect l="-1268" b="-2619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1A8424C-0A5D-FB49-5F5E-DE1EEA80E25F}"/>
              </a:ext>
            </a:extLst>
          </p:cNvPr>
          <p:cNvSpPr txBox="1"/>
          <p:nvPr/>
        </p:nvSpPr>
        <p:spPr>
          <a:xfrm>
            <a:off x="2203415" y="5381324"/>
            <a:ext cx="775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 можуть бути колінеарні вектори</a:t>
            </a:r>
            <a:r>
              <a:rPr lang="uk-UA" sz="2400" b="1" dirty="0">
                <a:solidFill>
                  <a:srgbClr val="002060"/>
                </a:solidFill>
              </a:rPr>
              <a:t>?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455D66-FEDF-4A45-0280-46F77974BBC4}"/>
              </a:ext>
            </a:extLst>
          </p:cNvPr>
          <p:cNvSpPr txBox="1"/>
          <p:nvPr/>
        </p:nvSpPr>
        <p:spPr>
          <a:xfrm>
            <a:off x="4938897" y="5704088"/>
            <a:ext cx="6292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співнаправлені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протилежно направлені</a:t>
            </a:r>
            <a:endParaRPr lang="ru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7" grpId="0"/>
      <p:bldP spid="64" grpId="0"/>
      <p:bldP spid="65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48BB5C-A3A2-68CC-C1F0-86DFD6650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80C5D-E897-5D2B-E67E-25D91909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>
                <a:solidFill>
                  <a:srgbClr val="3325E3"/>
                </a:solidFill>
                <a:effectLst/>
                <a:latin typeface="Monotype Corsiva" panose="03010101010201010101" pitchFamily="66" charset="0"/>
              </a:rPr>
              <a:t>Координати </a:t>
            </a:r>
            <a:r>
              <a:rPr lang="uk-UA" sz="4800" b="1" i="1" dirty="0" err="1">
                <a:solidFill>
                  <a:srgbClr val="3325E3"/>
                </a:solidFill>
                <a:effectLst/>
                <a:latin typeface="Monotype Corsiva" panose="03010101010201010101" pitchFamily="66" charset="0"/>
              </a:rPr>
              <a:t>вектора</a:t>
            </a:r>
            <a:endParaRPr lang="ru-UA" sz="4800" b="1" i="1" dirty="0">
              <a:solidFill>
                <a:srgbClr val="3325E3"/>
              </a:solidFill>
              <a:effectLst/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B8C535-D3DD-2303-83BA-3319E2C6CD68}"/>
                  </a:ext>
                </a:extLst>
              </p:cNvPr>
              <p:cNvSpPr txBox="1"/>
              <p:nvPr/>
            </p:nvSpPr>
            <p:spPr>
              <a:xfrm>
                <a:off x="377300" y="1104684"/>
                <a:ext cx="11330286" cy="120032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i="1" dirty="0">
                    <a:ln>
                      <a:solidFill>
                        <a:srgbClr val="FF66CC"/>
                      </a:solidFill>
                    </a:ln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Теорема:</a:t>
                </a: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точки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відповідно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є початком і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кінцем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дорівнюють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відповідно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першій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другій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координатам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ru-UA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B8C535-D3DD-2303-83BA-3319E2C6C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00" y="1104684"/>
                <a:ext cx="11330286" cy="1200329"/>
              </a:xfrm>
              <a:prstGeom prst="rect">
                <a:avLst/>
              </a:prstGeom>
              <a:blipFill>
                <a:blip r:embed="rId3"/>
                <a:stretch>
                  <a:fillRect l="-215" r="-860" b="-1005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 зі стрілкою 6">
            <a:extLst>
              <a:ext uri="{FF2B5EF4-FFF2-40B4-BE49-F238E27FC236}">
                <a16:creationId xmlns:a16="http://schemas.microsoft.com/office/drawing/2014/main" id="{A19015C4-CE59-F7A7-641F-26D636C4803D}"/>
              </a:ext>
            </a:extLst>
          </p:cNvPr>
          <p:cNvCxnSpPr>
            <a:cxnSpLocks/>
          </p:cNvCxnSpPr>
          <p:nvPr/>
        </p:nvCxnSpPr>
        <p:spPr>
          <a:xfrm>
            <a:off x="6838950" y="5159220"/>
            <a:ext cx="4868636" cy="1297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8">
            <a:extLst>
              <a:ext uri="{FF2B5EF4-FFF2-40B4-BE49-F238E27FC236}">
                <a16:creationId xmlns:a16="http://schemas.microsoft.com/office/drawing/2014/main" id="{62195E75-1911-2739-94A6-37EF5916990E}"/>
              </a:ext>
            </a:extLst>
          </p:cNvPr>
          <p:cNvCxnSpPr>
            <a:cxnSpLocks/>
          </p:cNvCxnSpPr>
          <p:nvPr/>
        </p:nvCxnSpPr>
        <p:spPr>
          <a:xfrm flipV="1">
            <a:off x="8782547" y="2545805"/>
            <a:ext cx="25810" cy="319990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4EB8D9F-A7A8-134A-9747-DBAB22BE37F7}"/>
              </a:ext>
            </a:extLst>
          </p:cNvPr>
          <p:cNvSpPr txBox="1"/>
          <p:nvPr/>
        </p:nvSpPr>
        <p:spPr>
          <a:xfrm flipH="1">
            <a:off x="8789927" y="2390407"/>
            <a:ext cx="40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Bookman Old Style" panose="02050604050505020204" pitchFamily="18" charset="0"/>
              </a:rPr>
              <a:t>у</a:t>
            </a:r>
            <a:endParaRPr lang="ru-UA" b="1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052D7-1C2A-B82D-3416-3602A41DB105}"/>
              </a:ext>
            </a:extLst>
          </p:cNvPr>
          <p:cNvSpPr txBox="1"/>
          <p:nvPr/>
        </p:nvSpPr>
        <p:spPr>
          <a:xfrm>
            <a:off x="11463275" y="5087880"/>
            <a:ext cx="34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Bookman Old Style" panose="02050604050505020204" pitchFamily="18" charset="0"/>
              </a:rPr>
              <a:t>х</a:t>
            </a:r>
            <a:endParaRPr lang="ru-UA" b="1" i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A3448-C6B9-76B1-FC61-B69EF58C9405}"/>
              </a:ext>
            </a:extLst>
          </p:cNvPr>
          <p:cNvSpPr txBox="1"/>
          <p:nvPr/>
        </p:nvSpPr>
        <p:spPr>
          <a:xfrm flipH="1">
            <a:off x="8522609" y="5159220"/>
            <a:ext cx="41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0</a:t>
            </a:r>
            <a:endParaRPr lang="ru-UA" sz="2400" dirty="0"/>
          </a:p>
        </p:txBody>
      </p:sp>
      <p:cxnSp>
        <p:nvCxnSpPr>
          <p:cNvPr id="9" name="Пряма сполучна лінія 13">
            <a:extLst>
              <a:ext uri="{FF2B5EF4-FFF2-40B4-BE49-F238E27FC236}">
                <a16:creationId xmlns:a16="http://schemas.microsoft.com/office/drawing/2014/main" id="{9D82A582-4A17-86A7-B96F-E3CAB5220839}"/>
              </a:ext>
            </a:extLst>
          </p:cNvPr>
          <p:cNvCxnSpPr/>
          <p:nvPr/>
        </p:nvCxnSpPr>
        <p:spPr>
          <a:xfrm>
            <a:off x="6760029" y="44156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15">
            <a:extLst>
              <a:ext uri="{FF2B5EF4-FFF2-40B4-BE49-F238E27FC236}">
                <a16:creationId xmlns:a16="http://schemas.microsoft.com/office/drawing/2014/main" id="{5E357A65-BF78-38B3-DA82-11B742EE987B}"/>
              </a:ext>
            </a:extLst>
          </p:cNvPr>
          <p:cNvCxnSpPr>
            <a:cxnSpLocks/>
            <a:stCxn id="11" idx="7"/>
            <a:endCxn id="32" idx="2"/>
          </p:cNvCxnSpPr>
          <p:nvPr/>
        </p:nvCxnSpPr>
        <p:spPr>
          <a:xfrm flipV="1">
            <a:off x="7714490" y="3666977"/>
            <a:ext cx="2926299" cy="84844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213ADD62-2323-1E9F-775C-67BD42582558}"/>
              </a:ext>
            </a:extLst>
          </p:cNvPr>
          <p:cNvSpPr/>
          <p:nvPr/>
        </p:nvSpPr>
        <p:spPr>
          <a:xfrm>
            <a:off x="7544462" y="4489119"/>
            <a:ext cx="199200" cy="17961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FB6C83-3D51-1A9C-AD73-D5056A5F83F3}"/>
                  </a:ext>
                </a:extLst>
              </p:cNvPr>
              <p:cNvSpPr txBox="1"/>
              <p:nvPr/>
            </p:nvSpPr>
            <p:spPr>
              <a:xfrm>
                <a:off x="7313349" y="3920835"/>
                <a:ext cx="1130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uk-U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FB6C83-3D51-1A9C-AD73-D5056A5F8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349" y="3920835"/>
                <a:ext cx="1130887" cy="523220"/>
              </a:xfrm>
              <a:prstGeom prst="rect">
                <a:avLst/>
              </a:prstGeom>
              <a:blipFill>
                <a:blip r:embed="rId4"/>
                <a:stretch>
                  <a:fillRect l="-11351" t="-11628" r="-4324" b="-3139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D9C69F-611E-A909-3524-B1FDAAD86D0A}"/>
                  </a:ext>
                </a:extLst>
              </p:cNvPr>
              <p:cNvSpPr txBox="1"/>
              <p:nvPr/>
            </p:nvSpPr>
            <p:spPr>
              <a:xfrm>
                <a:off x="10494449" y="3222028"/>
                <a:ext cx="1311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UA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D9C69F-611E-A909-3524-B1FDAAD86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449" y="3222028"/>
                <a:ext cx="1311725" cy="461665"/>
              </a:xfrm>
              <a:prstGeom prst="rect">
                <a:avLst/>
              </a:prstGeom>
              <a:blipFill>
                <a:blip r:embed="rId5"/>
                <a:stretch>
                  <a:fillRect l="-7442" t="-10667" b="-3066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 сполучна лінія 20">
            <a:extLst>
              <a:ext uri="{FF2B5EF4-FFF2-40B4-BE49-F238E27FC236}">
                <a16:creationId xmlns:a16="http://schemas.microsoft.com/office/drawing/2014/main" id="{F0471262-C29F-200E-9D21-5232CC361454}"/>
              </a:ext>
            </a:extLst>
          </p:cNvPr>
          <p:cNvCxnSpPr>
            <a:cxnSpLocks/>
          </p:cNvCxnSpPr>
          <p:nvPr/>
        </p:nvCxnSpPr>
        <p:spPr>
          <a:xfrm>
            <a:off x="10708061" y="3730482"/>
            <a:ext cx="25253" cy="1479538"/>
          </a:xfrm>
          <a:prstGeom prst="line">
            <a:avLst/>
          </a:prstGeom>
          <a:ln w="19050" cap="flat" cmpd="sng" algn="ctr">
            <a:solidFill>
              <a:schemeClr val="bg2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 сполучна лінія 24">
            <a:extLst>
              <a:ext uri="{FF2B5EF4-FFF2-40B4-BE49-F238E27FC236}">
                <a16:creationId xmlns:a16="http://schemas.microsoft.com/office/drawing/2014/main" id="{40B56FEB-22F8-44D7-E7F0-B47B2835DD81}"/>
              </a:ext>
            </a:extLst>
          </p:cNvPr>
          <p:cNvCxnSpPr>
            <a:cxnSpLocks/>
          </p:cNvCxnSpPr>
          <p:nvPr/>
        </p:nvCxnSpPr>
        <p:spPr>
          <a:xfrm flipV="1">
            <a:off x="7699212" y="4555193"/>
            <a:ext cx="1083335" cy="23735"/>
          </a:xfrm>
          <a:prstGeom prst="line">
            <a:avLst/>
          </a:prstGeom>
          <a:ln w="19050" cap="flat" cmpd="sng" algn="ctr">
            <a:solidFill>
              <a:schemeClr val="bg2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 сполучна лінія 26">
            <a:extLst>
              <a:ext uri="{FF2B5EF4-FFF2-40B4-BE49-F238E27FC236}">
                <a16:creationId xmlns:a16="http://schemas.microsoft.com/office/drawing/2014/main" id="{845DEC40-AB7C-6F68-66B1-B464531250E8}"/>
              </a:ext>
            </a:extLst>
          </p:cNvPr>
          <p:cNvCxnSpPr>
            <a:cxnSpLocks/>
          </p:cNvCxnSpPr>
          <p:nvPr/>
        </p:nvCxnSpPr>
        <p:spPr>
          <a:xfrm flipH="1">
            <a:off x="8872477" y="3654272"/>
            <a:ext cx="1797484" cy="127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 сполучна лінія 31">
            <a:extLst>
              <a:ext uri="{FF2B5EF4-FFF2-40B4-BE49-F238E27FC236}">
                <a16:creationId xmlns:a16="http://schemas.microsoft.com/office/drawing/2014/main" id="{7871F3DB-1CF5-B49D-63B2-1BCE3042B8A2}"/>
              </a:ext>
            </a:extLst>
          </p:cNvPr>
          <p:cNvCxnSpPr>
            <a:cxnSpLocks/>
          </p:cNvCxnSpPr>
          <p:nvPr/>
        </p:nvCxnSpPr>
        <p:spPr>
          <a:xfrm>
            <a:off x="7629389" y="4578929"/>
            <a:ext cx="5964" cy="59326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6A86CC2-9D81-0E82-95C3-FD1371DCD6A1}"/>
              </a:ext>
            </a:extLst>
          </p:cNvPr>
          <p:cNvSpPr txBox="1"/>
          <p:nvPr/>
        </p:nvSpPr>
        <p:spPr>
          <a:xfrm>
            <a:off x="7467275" y="5087223"/>
            <a:ext cx="42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х₁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2D1883-BC0D-3C94-44DE-9B1C77A89414}"/>
              </a:ext>
            </a:extLst>
          </p:cNvPr>
          <p:cNvSpPr txBox="1"/>
          <p:nvPr/>
        </p:nvSpPr>
        <p:spPr>
          <a:xfrm>
            <a:off x="10508995" y="5118658"/>
            <a:ext cx="588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х₂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5C653A-A006-3382-7D6C-29D680D5DDDD}"/>
              </a:ext>
            </a:extLst>
          </p:cNvPr>
          <p:cNvSpPr txBox="1"/>
          <p:nvPr/>
        </p:nvSpPr>
        <p:spPr>
          <a:xfrm>
            <a:off x="8826997" y="4355138"/>
            <a:ext cx="495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у₁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47566C-7EC8-980B-A267-FD83D9A6EA66}"/>
              </a:ext>
            </a:extLst>
          </p:cNvPr>
          <p:cNvSpPr txBox="1"/>
          <p:nvPr/>
        </p:nvSpPr>
        <p:spPr>
          <a:xfrm>
            <a:off x="8446972" y="3409421"/>
            <a:ext cx="6155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у₂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090AC6-AE11-8CC1-A9BE-0FE6550139C1}"/>
                  </a:ext>
                </a:extLst>
              </p:cNvPr>
              <p:cNvSpPr txBox="1"/>
              <p:nvPr/>
            </p:nvSpPr>
            <p:spPr>
              <a:xfrm>
                <a:off x="1393626" y="3209861"/>
                <a:ext cx="4876799" cy="589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а₁ ; а₂ ) або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UA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090AC6-AE11-8CC1-A9BE-0FE65501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26" y="3209861"/>
                <a:ext cx="4876799" cy="589520"/>
              </a:xfrm>
              <a:prstGeom prst="rect">
                <a:avLst/>
              </a:prstGeom>
              <a:blipFill>
                <a:blip r:embed="rId6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0EE39B-E50C-CF19-BB3E-2EEB49C11302}"/>
                  </a:ext>
                </a:extLst>
              </p:cNvPr>
              <p:cNvSpPr txBox="1"/>
              <p:nvPr/>
            </p:nvSpPr>
            <p:spPr>
              <a:xfrm>
                <a:off x="846927" y="2308522"/>
                <a:ext cx="4293870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х</a:t>
                </a:r>
                <a:r>
                  <a:rPr lang="uk-UA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₂</a:t>
                </a:r>
                <a:r>
                  <a:rPr lang="uk-UA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х</a:t>
                </a:r>
                <a:r>
                  <a:rPr lang="uk-UA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₁</a:t>
                </a:r>
                <a:r>
                  <a:rPr lang="uk-UA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у</a:t>
                </a:r>
                <a:r>
                  <a:rPr lang="uk-UA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₂</a:t>
                </a:r>
                <a:r>
                  <a:rPr lang="uk-UA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</a:t>
                </a:r>
                <a:r>
                  <a:rPr lang="uk-UA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₁</a:t>
                </a:r>
                <a:r>
                  <a:rPr lang="uk-UA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UA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0EE39B-E50C-CF19-BB3E-2EEB49C1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27" y="2308522"/>
                <a:ext cx="4293870" cy="647870"/>
              </a:xfrm>
              <a:prstGeom prst="rect">
                <a:avLst/>
              </a:prstGeom>
              <a:blipFill>
                <a:blip r:embed="rId7"/>
                <a:stretch>
                  <a:fillRect t="-4717" b="-3113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9F33250-8188-4CB2-E459-068F072B4104}"/>
              </a:ext>
            </a:extLst>
          </p:cNvPr>
          <p:cNvSpPr txBox="1"/>
          <p:nvPr/>
        </p:nvSpPr>
        <p:spPr>
          <a:xfrm>
            <a:off x="480565" y="3872542"/>
            <a:ext cx="624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Запам’ятай! </a:t>
            </a:r>
            <a:r>
              <a:rPr lang="uk-UA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8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726A6C-B240-F573-78D6-EEF1583B5528}"/>
                  </a:ext>
                </a:extLst>
              </p:cNvPr>
              <p:cNvSpPr txBox="1"/>
              <p:nvPr/>
            </p:nvSpPr>
            <p:spPr>
              <a:xfrm rot="10800000" flipV="1">
                <a:off x="924377" y="4386264"/>
                <a:ext cx="2599322" cy="52181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UA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UA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UA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endParaRPr lang="ru-UA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726A6C-B240-F573-78D6-EEF1583B5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24377" y="4386264"/>
                <a:ext cx="2599322" cy="521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Рисунок 30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D8B0C577-D568-0B4F-BC56-782B2EC92B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297202"/>
            <a:ext cx="731157" cy="73115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564B1130-7003-A518-6B06-44E80B1BC078}"/>
              </a:ext>
            </a:extLst>
          </p:cNvPr>
          <p:cNvSpPr/>
          <p:nvPr/>
        </p:nvSpPr>
        <p:spPr>
          <a:xfrm>
            <a:off x="10640789" y="3577168"/>
            <a:ext cx="199200" cy="17961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D79F94A-BC07-5721-BE88-D0975960FAC5}"/>
                  </a:ext>
                </a:extLst>
              </p:cNvPr>
              <p:cNvSpPr txBox="1"/>
              <p:nvPr/>
            </p:nvSpPr>
            <p:spPr>
              <a:xfrm rot="10800000" flipV="1">
                <a:off x="1549544" y="4965523"/>
                <a:ext cx="4553482" cy="52181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UA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UA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UA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uk-UA" sz="2800" b="1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  <m:r>
                              <m:rPr>
                                <m:nor/>
                              </m:rPr>
                              <a:rPr lang="uk-UA" sz="2800" b="1" i="1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₂</m:t>
                            </m:r>
                            <m:r>
                              <m:rPr>
                                <m:nor/>
                              </m:rPr>
                              <a:rPr lang="uk-UA" sz="2800" b="1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– х</m:t>
                            </m:r>
                            <m:r>
                              <m:rPr>
                                <m:nor/>
                              </m:rPr>
                              <a:rPr lang="uk-UA" sz="2800" b="1" i="1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UA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uk-UA" sz="2800" b="1" i="1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₂</m:t>
                            </m:r>
                            <m:r>
                              <m:rPr>
                                <m:nor/>
                              </m:rPr>
                              <a:rPr lang="uk-UA" sz="2800" b="1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– </m:t>
                            </m:r>
                            <m:r>
                              <m:rPr>
                                <m:nor/>
                              </m:rPr>
                              <a:rPr lang="en-US" sz="2800" b="1" i="1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uk-UA" sz="2800" b="1" i="1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₁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 </a:t>
                </a:r>
                <a:endParaRPr lang="ru-UA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D79F94A-BC07-5721-BE88-D0975960F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549544" y="4965523"/>
                <a:ext cx="4553482" cy="521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24C5E5B-CFEF-1EFE-9D18-785E0E99E081}"/>
                  </a:ext>
                </a:extLst>
              </p:cNvPr>
              <p:cNvSpPr txBox="1"/>
              <p:nvPr/>
            </p:nvSpPr>
            <p:spPr>
              <a:xfrm>
                <a:off x="722819" y="5910767"/>
                <a:ext cx="11205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Зверни увагу! </a:t>
                </a:r>
                <a:r>
                  <a:rPr lang="uk-UA" sz="2400" b="1" i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Координати нуль-</a:t>
                </a:r>
                <a:r>
                  <a:rPr lang="uk-UA" sz="2400" b="1" i="1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sz="2400" b="1" i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дорівнюють нулю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d>
                      <m:dPr>
                        <m:ctrlPr>
                          <a:rPr lang="uk-UA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uk-UA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uk-UA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400" b="1" i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UA" sz="2800" b="1" i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24C5E5B-CFEF-1EFE-9D18-785E0E99E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9" y="5910767"/>
                <a:ext cx="11205323" cy="523220"/>
              </a:xfrm>
              <a:prstGeom prst="rect">
                <a:avLst/>
              </a:prstGeom>
              <a:blipFill>
                <a:blip r:embed="rId11"/>
                <a:stretch>
                  <a:fillRect l="-1143" t="-12941" b="-3294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/>
      <p:bldP spid="7" grpId="0"/>
      <p:bldP spid="8" grpId="0"/>
      <p:bldP spid="11" grpId="0" animBg="1"/>
      <p:bldP spid="12" grpId="0" build="allAtOnce"/>
      <p:bldP spid="13" grpId="0" build="allAtOnce"/>
      <p:bldP spid="18" grpId="0"/>
      <p:bldP spid="19" grpId="0"/>
      <p:bldP spid="20" grpId="0"/>
      <p:bldP spid="21" grpId="0"/>
      <p:bldP spid="22" grpId="0"/>
      <p:bldP spid="24" grpId="0"/>
      <p:bldP spid="27" grpId="0" build="allAtOnce"/>
      <p:bldP spid="29" grpId="0" animBg="1"/>
      <p:bldP spid="32" grpId="0" animBg="1"/>
      <p:bldP spid="57" grpId="0" animBg="1"/>
      <p:bldP spid="5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D40A7-6C3E-EA73-6BAB-EE1451B33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т описания фото.">
            <a:extLst>
              <a:ext uri="{FF2B5EF4-FFF2-40B4-BE49-F238E27FC236}">
                <a16:creationId xmlns:a16="http://schemas.microsoft.com/office/drawing/2014/main" id="{70C02E1B-C5E6-5541-BA4E-D706052F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3" y="1431527"/>
            <a:ext cx="4409303" cy="44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77B05EB-E0B7-1CFD-0D48-CB12EA5FB41A}"/>
              </a:ext>
            </a:extLst>
          </p:cNvPr>
          <p:cNvSpPr txBox="1">
            <a:spLocks noChangeArrowheads="1"/>
          </p:cNvSpPr>
          <p:nvPr/>
        </p:nvSpPr>
        <p:spPr>
          <a:xfrm>
            <a:off x="1862919" y="274665"/>
            <a:ext cx="9570866" cy="879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координати векторів, які побудовано на прямокутній системі координат</a:t>
            </a:r>
            <a:endParaRPr lang="ru-RU" alt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3B97F-6A28-64B6-6140-32713BBF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23C6BDA0-214F-C203-083E-6C3D86B20880}"/>
              </a:ext>
            </a:extLst>
          </p:cNvPr>
          <p:cNvSpPr/>
          <p:nvPr/>
        </p:nvSpPr>
        <p:spPr>
          <a:xfrm>
            <a:off x="3368781" y="2391525"/>
            <a:ext cx="103358" cy="11162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5" name="Пряма зі стрілкою 15">
            <a:extLst>
              <a:ext uri="{FF2B5EF4-FFF2-40B4-BE49-F238E27FC236}">
                <a16:creationId xmlns:a16="http://schemas.microsoft.com/office/drawing/2014/main" id="{1D6AED94-C800-AD64-0228-AF9F69608923}"/>
              </a:ext>
            </a:extLst>
          </p:cNvPr>
          <p:cNvCxnSpPr>
            <a:cxnSpLocks/>
          </p:cNvCxnSpPr>
          <p:nvPr/>
        </p:nvCxnSpPr>
        <p:spPr>
          <a:xfrm flipV="1">
            <a:off x="1086744" y="2481334"/>
            <a:ext cx="2372631" cy="74113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5624DA69-BF86-A0C6-01DD-D8E51A4338DE}"/>
              </a:ext>
            </a:extLst>
          </p:cNvPr>
          <p:cNvSpPr/>
          <p:nvPr/>
        </p:nvSpPr>
        <p:spPr>
          <a:xfrm>
            <a:off x="970124" y="3185314"/>
            <a:ext cx="116620" cy="116939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51837-2F3E-5E75-59BE-68A52832504C}"/>
              </a:ext>
            </a:extLst>
          </p:cNvPr>
          <p:cNvSpPr txBox="1"/>
          <p:nvPr/>
        </p:nvSpPr>
        <p:spPr>
          <a:xfrm>
            <a:off x="806898" y="285730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EF1DF-11B7-DDD2-5AAC-B3F688A08565}"/>
              </a:ext>
            </a:extLst>
          </p:cNvPr>
          <p:cNvSpPr txBox="1"/>
          <p:nvPr/>
        </p:nvSpPr>
        <p:spPr>
          <a:xfrm>
            <a:off x="3204349" y="2073051"/>
            <a:ext cx="3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C73F317-2C80-FCBB-1938-75F3EC8D1BE7}"/>
              </a:ext>
            </a:extLst>
          </p:cNvPr>
          <p:cNvSpPr/>
          <p:nvPr/>
        </p:nvSpPr>
        <p:spPr>
          <a:xfrm>
            <a:off x="3368781" y="3951670"/>
            <a:ext cx="103358" cy="111622"/>
          </a:xfrm>
          <a:prstGeom prst="ellipse">
            <a:avLst/>
          </a:prstGeom>
          <a:solidFill>
            <a:srgbClr val="0034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9" name="Пряма зі стрілкою 15">
            <a:extLst>
              <a:ext uri="{FF2B5EF4-FFF2-40B4-BE49-F238E27FC236}">
                <a16:creationId xmlns:a16="http://schemas.microsoft.com/office/drawing/2014/main" id="{7FF085FD-C6F7-77DA-5313-EA4093911C22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2281691" y="3275282"/>
            <a:ext cx="1177684" cy="75442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05B48419-0190-E291-FAB6-4C81A213262F}"/>
              </a:ext>
            </a:extLst>
          </p:cNvPr>
          <p:cNvSpPr/>
          <p:nvPr/>
        </p:nvSpPr>
        <p:spPr>
          <a:xfrm>
            <a:off x="2182150" y="3175468"/>
            <a:ext cx="116620" cy="116939"/>
          </a:xfrm>
          <a:prstGeom prst="ellipse">
            <a:avLst/>
          </a:prstGeom>
          <a:solidFill>
            <a:srgbClr val="0034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71F6656-477B-1E9C-344A-C5F3B9ECBD1E}"/>
              </a:ext>
            </a:extLst>
          </p:cNvPr>
          <p:cNvSpPr/>
          <p:nvPr/>
        </p:nvSpPr>
        <p:spPr>
          <a:xfrm>
            <a:off x="4159486" y="2391525"/>
            <a:ext cx="103358" cy="111622"/>
          </a:xfrm>
          <a:prstGeom prst="ellipse">
            <a:avLst/>
          </a:prstGeom>
          <a:solidFill>
            <a:srgbClr val="59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25" name="Пряма зі стрілкою 15">
            <a:extLst>
              <a:ext uri="{FF2B5EF4-FFF2-40B4-BE49-F238E27FC236}">
                <a16:creationId xmlns:a16="http://schemas.microsoft.com/office/drawing/2014/main" id="{58CC8A22-204C-32DE-0ECE-2EEEB550327E}"/>
              </a:ext>
            </a:extLst>
          </p:cNvPr>
          <p:cNvCxnSpPr>
            <a:cxnSpLocks/>
            <a:stCxn id="26" idx="7"/>
            <a:endCxn id="24" idx="7"/>
          </p:cNvCxnSpPr>
          <p:nvPr/>
        </p:nvCxnSpPr>
        <p:spPr>
          <a:xfrm flipV="1">
            <a:off x="3472714" y="2407872"/>
            <a:ext cx="774994" cy="7771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44BEC75D-C36A-97E1-9B50-E9847DA3A319}"/>
              </a:ext>
            </a:extLst>
          </p:cNvPr>
          <p:cNvSpPr/>
          <p:nvPr/>
        </p:nvSpPr>
        <p:spPr>
          <a:xfrm>
            <a:off x="3373173" y="3167927"/>
            <a:ext cx="116620" cy="116939"/>
          </a:xfrm>
          <a:prstGeom prst="ellipse">
            <a:avLst/>
          </a:prstGeom>
          <a:solidFill>
            <a:srgbClr val="59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7A0484-6695-18E2-9794-1E5BDF7E5920}"/>
              </a:ext>
            </a:extLst>
          </p:cNvPr>
          <p:cNvSpPr txBox="1"/>
          <p:nvPr/>
        </p:nvSpPr>
        <p:spPr>
          <a:xfrm>
            <a:off x="1906541" y="31329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21F4A3-0CCF-13E8-3BF7-4193E7A1B6AE}"/>
              </a:ext>
            </a:extLst>
          </p:cNvPr>
          <p:cNvSpPr txBox="1"/>
          <p:nvPr/>
        </p:nvSpPr>
        <p:spPr>
          <a:xfrm>
            <a:off x="3385951" y="3931483"/>
            <a:ext cx="32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462434-1679-3878-F4B6-03C3CAD9186C}"/>
              </a:ext>
            </a:extLst>
          </p:cNvPr>
          <p:cNvSpPr txBox="1"/>
          <p:nvPr/>
        </p:nvSpPr>
        <p:spPr>
          <a:xfrm>
            <a:off x="3399597" y="311065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259C20-C9AB-E54B-CD52-1F69EF4E3A76}"/>
              </a:ext>
            </a:extLst>
          </p:cNvPr>
          <p:cNvSpPr txBox="1"/>
          <p:nvPr/>
        </p:nvSpPr>
        <p:spPr>
          <a:xfrm>
            <a:off x="4184323" y="2108003"/>
            <a:ext cx="50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3F804E9-16CD-E8AA-FE05-4C99266DBAE5}"/>
                  </a:ext>
                </a:extLst>
              </p:cNvPr>
              <p:cNvSpPr txBox="1"/>
              <p:nvPr/>
            </p:nvSpPr>
            <p:spPr>
              <a:xfrm>
                <a:off x="4944453" y="1260698"/>
                <a:ext cx="609713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Координати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(-4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та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  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3F804E9-16CD-E8AA-FE05-4C99266DB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53" y="1260698"/>
                <a:ext cx="6097136" cy="508857"/>
              </a:xfrm>
              <a:prstGeom prst="rect">
                <a:avLst/>
              </a:prstGeom>
              <a:blipFill>
                <a:blip r:embed="rId5"/>
                <a:stretch>
                  <a:fillRect l="-1500" b="-2771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411C96-6E37-AA82-249B-2A603AC49482}"/>
                  </a:ext>
                </a:extLst>
              </p:cNvPr>
              <p:cNvSpPr txBox="1"/>
              <p:nvPr/>
            </p:nvSpPr>
            <p:spPr>
              <a:xfrm>
                <a:off x="4969474" y="2426019"/>
                <a:ext cx="609713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Координати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СК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1) та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-1)  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411C96-6E37-AA82-249B-2A603AC4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74" y="2426019"/>
                <a:ext cx="6097136" cy="508857"/>
              </a:xfrm>
              <a:prstGeom prst="rect">
                <a:avLst/>
              </a:prstGeom>
              <a:blipFill>
                <a:blip r:embed="rId6"/>
                <a:stretch>
                  <a:fillRect l="-1500" b="-2771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802C40F-2CF0-AF42-76BB-6064039D0BE9}"/>
                  </a:ext>
                </a:extLst>
              </p:cNvPr>
              <p:cNvSpPr txBox="1"/>
              <p:nvPr/>
            </p:nvSpPr>
            <p:spPr>
              <a:xfrm>
                <a:off x="4982813" y="3555465"/>
                <a:ext cx="6097136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Координати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МР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1) та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  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802C40F-2CF0-AF42-76BB-6064039D0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13" y="3555465"/>
                <a:ext cx="6097136" cy="506421"/>
              </a:xfrm>
              <a:prstGeom prst="rect">
                <a:avLst/>
              </a:prstGeom>
              <a:blipFill>
                <a:blip r:embed="rId7"/>
                <a:stretch>
                  <a:fillRect l="-1499" b="-2771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9C02C0-8833-6E53-F892-88219EB5AC81}"/>
                  </a:ext>
                </a:extLst>
              </p:cNvPr>
              <p:cNvSpPr txBox="1"/>
              <p:nvPr/>
            </p:nvSpPr>
            <p:spPr>
              <a:xfrm>
                <a:off x="5224524" y="1854373"/>
                <a:ext cx="6519427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5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en-US" sz="2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х₂ – х₁ ; у₂ – у₁) = (2 + 4; 3 – 1)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(6;2)</m:t>
                        </m:r>
                      </m:e>
                    </m:acc>
                    <m:r>
                      <a:rPr lang="en-US" sz="25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UA" sz="2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9C02C0-8833-6E53-F892-88219EB5A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24" y="1854373"/>
                <a:ext cx="6519427" cy="554062"/>
              </a:xfrm>
              <a:prstGeom prst="rect">
                <a:avLst/>
              </a:prstGeom>
              <a:blipFill>
                <a:blip r:embed="rId8"/>
                <a:stretch>
                  <a:fillRect b="-2197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AA70C2-0C12-B7D1-351C-9E36B4D187EC}"/>
                  </a:ext>
                </a:extLst>
              </p:cNvPr>
              <p:cNvSpPr txBox="1"/>
              <p:nvPr/>
            </p:nvSpPr>
            <p:spPr>
              <a:xfrm>
                <a:off x="5163110" y="2961257"/>
                <a:ext cx="6642257" cy="536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СК</m:t>
                        </m:r>
                      </m:e>
                    </m:acc>
                    <m:r>
                      <a:rPr lang="en-US" sz="25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х₂ – х₁ ; у₂ – у₁) = (2 + 1; – 1 – 1)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</m:acc>
                  </m:oMath>
                </a14:m>
                <a:endParaRPr lang="ru-UA" sz="2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AA70C2-0C12-B7D1-351C-9E36B4D18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10" y="2961257"/>
                <a:ext cx="6642257" cy="536301"/>
              </a:xfrm>
              <a:prstGeom prst="rect">
                <a:avLst/>
              </a:prstGeom>
              <a:blipFill>
                <a:blip r:embed="rId9"/>
                <a:stretch>
                  <a:fillRect b="-2613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B163A-A1FD-ECCB-1BF5-05D84D30C6CA}"/>
                  </a:ext>
                </a:extLst>
              </p:cNvPr>
              <p:cNvSpPr txBox="1"/>
              <p:nvPr/>
            </p:nvSpPr>
            <p:spPr>
              <a:xfrm>
                <a:off x="5240022" y="4145615"/>
                <a:ext cx="6642256" cy="536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МР</m:t>
                        </m:r>
                      </m:e>
                    </m:acc>
                    <m:r>
                      <a:rPr lang="en-US" sz="25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х₂ – х₁ ; у₂ – у₁) = (4 – 2; 3 – 1)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;2)</m:t>
                        </m:r>
                      </m:e>
                    </m:acc>
                  </m:oMath>
                </a14:m>
                <a:endParaRPr lang="ru-UA" sz="2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B163A-A1FD-ECCB-1BF5-05D84D30C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22" y="4145615"/>
                <a:ext cx="6642256" cy="536301"/>
              </a:xfrm>
              <a:prstGeom prst="rect">
                <a:avLst/>
              </a:prstGeom>
              <a:blipFill>
                <a:blip r:embed="rId10"/>
                <a:stretch>
                  <a:fillRect b="-2613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0E76D34-C739-C1C2-D717-A0B5981B8753}"/>
                  </a:ext>
                </a:extLst>
              </p:cNvPr>
              <p:cNvSpPr txBox="1"/>
              <p:nvPr/>
            </p:nvSpPr>
            <p:spPr>
              <a:xfrm>
                <a:off x="4969474" y="4740012"/>
                <a:ext cx="629518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Координати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𝑫𝑵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та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-1; -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 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0E76D34-C739-C1C2-D717-A0B5981B8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74" y="4740012"/>
                <a:ext cx="6295180" cy="506421"/>
              </a:xfrm>
              <a:prstGeom prst="rect">
                <a:avLst/>
              </a:prstGeom>
              <a:blipFill>
                <a:blip r:embed="rId11"/>
                <a:stretch>
                  <a:fillRect l="-1452" r="-1065" b="-2771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FECDCD-32CF-86F3-16A4-56468F2F1DA9}"/>
                  </a:ext>
                </a:extLst>
              </p:cNvPr>
              <p:cNvSpPr txBox="1"/>
              <p:nvPr/>
            </p:nvSpPr>
            <p:spPr>
              <a:xfrm>
                <a:off x="5224524" y="5304529"/>
                <a:ext cx="6642256" cy="536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DN</m:t>
                        </m:r>
                      </m:e>
                    </m:acc>
                    <m:r>
                      <a:rPr lang="en-US" sz="25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х₂ – х₁ ; у₂ – у₁) = (– </a:t>
                </a:r>
                <a:r>
                  <a:rPr lang="en-US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1+3</a:t>
                </a:r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– 2 </a:t>
                </a:r>
                <a:r>
                  <a:rPr lang="en-US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uk-UA" sz="2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;2)</m:t>
                        </m:r>
                      </m:e>
                    </m:acc>
                  </m:oMath>
                </a14:m>
                <a:endParaRPr lang="ru-UA" sz="2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FECDCD-32CF-86F3-16A4-56468F2F1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24" y="5304529"/>
                <a:ext cx="6642256" cy="536301"/>
              </a:xfrm>
              <a:prstGeom prst="rect">
                <a:avLst/>
              </a:prstGeom>
              <a:blipFill>
                <a:blip r:embed="rId12"/>
                <a:stretch>
                  <a:fillRect b="-2613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Овал 46">
            <a:extLst>
              <a:ext uri="{FF2B5EF4-FFF2-40B4-BE49-F238E27FC236}">
                <a16:creationId xmlns:a16="http://schemas.microsoft.com/office/drawing/2014/main" id="{06078BD0-DAD4-DC5C-7CA2-B3BCA66B80F5}"/>
              </a:ext>
            </a:extLst>
          </p:cNvPr>
          <p:cNvSpPr/>
          <p:nvPr/>
        </p:nvSpPr>
        <p:spPr>
          <a:xfrm>
            <a:off x="1382990" y="5147954"/>
            <a:ext cx="116620" cy="116939"/>
          </a:xfrm>
          <a:prstGeom prst="ellipse">
            <a:avLst/>
          </a:prstGeom>
          <a:solidFill>
            <a:srgbClr val="59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3AD95E-3CCC-057A-A6DB-7C6F639ED16F}"/>
              </a:ext>
            </a:extLst>
          </p:cNvPr>
          <p:cNvSpPr txBox="1"/>
          <p:nvPr/>
        </p:nvSpPr>
        <p:spPr>
          <a:xfrm>
            <a:off x="1081835" y="515089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FF20D6-2083-A595-7C18-04B037F2DA07}"/>
              </a:ext>
            </a:extLst>
          </p:cNvPr>
          <p:cNvSpPr txBox="1"/>
          <p:nvPr/>
        </p:nvSpPr>
        <p:spPr>
          <a:xfrm>
            <a:off x="2043808" y="4015611"/>
            <a:ext cx="131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5B544B8F-FB21-96B8-7538-3C61EEC2313D}"/>
              </a:ext>
            </a:extLst>
          </p:cNvPr>
          <p:cNvSpPr/>
          <p:nvPr/>
        </p:nvSpPr>
        <p:spPr>
          <a:xfrm>
            <a:off x="2183668" y="4358658"/>
            <a:ext cx="116620" cy="116939"/>
          </a:xfrm>
          <a:prstGeom prst="ellipse">
            <a:avLst/>
          </a:prstGeom>
          <a:solidFill>
            <a:srgbClr val="59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46" name="Пряма зі стрілкою 15">
            <a:extLst>
              <a:ext uri="{FF2B5EF4-FFF2-40B4-BE49-F238E27FC236}">
                <a16:creationId xmlns:a16="http://schemas.microsoft.com/office/drawing/2014/main" id="{276DBC75-5F9B-47C3-1777-6EDAE6FCE2D1}"/>
              </a:ext>
            </a:extLst>
          </p:cNvPr>
          <p:cNvCxnSpPr>
            <a:cxnSpLocks/>
            <a:stCxn id="47" idx="7"/>
            <a:endCxn id="50" idx="3"/>
          </p:cNvCxnSpPr>
          <p:nvPr/>
        </p:nvCxnSpPr>
        <p:spPr>
          <a:xfrm flipV="1">
            <a:off x="1482531" y="4458472"/>
            <a:ext cx="718216" cy="7066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">
                <a:extLst>
                  <a:ext uri="{FF2B5EF4-FFF2-40B4-BE49-F238E27FC236}">
                    <a16:creationId xmlns:a16="http://schemas.microsoft.com/office/drawing/2014/main" id="{4ABBE05A-D5D0-F519-4F7E-A579DF72D4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0863" y="5941680"/>
                <a:ext cx="11491415" cy="6238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altLang="ru-UA" sz="27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Зверни </a:t>
                </a:r>
                <a:r>
                  <a:rPr lang="ru-RU" altLang="ru-UA" sz="27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увагу</a:t>
                </a:r>
                <a:r>
                  <a:rPr lang="ru-RU" altLang="ru-UA" sz="27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DN</m:t>
                        </m:r>
                      </m:e>
                    </m:acc>
                    <m:r>
                      <a:rPr lang="uk-U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ru-RU" altLang="ru-UA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рівні</a:t>
                </a:r>
                <a:r>
                  <a:rPr lang="ru-RU" altLang="ru-UA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altLang="ru-UA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</a:t>
                </a:r>
                <a:r>
                  <a:rPr lang="ru-RU" altLang="ru-UA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рівні</a:t>
                </a:r>
                <a:r>
                  <a:rPr lang="ru-RU" altLang="ru-UA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координати</a:t>
                </a:r>
                <a:endParaRPr lang="ru-RU" altLang="ru-UA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">
                <a:extLst>
                  <a:ext uri="{FF2B5EF4-FFF2-40B4-BE49-F238E27FC236}">
                    <a16:creationId xmlns:a16="http://schemas.microsoft.com/office/drawing/2014/main" id="{4ABBE05A-D5D0-F519-4F7E-A579DF72D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3" y="5941680"/>
                <a:ext cx="11491415" cy="623890"/>
              </a:xfrm>
              <a:prstGeom prst="rect">
                <a:avLst/>
              </a:prstGeom>
              <a:blipFill>
                <a:blip r:embed="rId13"/>
                <a:stretch>
                  <a:fillRect t="-5882" b="-980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5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F5D6E-C3EE-9CEC-D3F6-345B175D5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9AAB2C-78ED-0D99-C5DC-4163C5BB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84" r="946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3500" y="2930524"/>
            <a:ext cx="2482850" cy="3724275"/>
          </a:xfrm>
          <a:prstGeom prst="rect">
            <a:avLst/>
          </a:prstGeom>
        </p:spPr>
      </p:pic>
      <p:sp>
        <p:nvSpPr>
          <p:cNvPr id="4" name="Бульбашка прямої мови: прямокутна з округленими кутами 2">
            <a:extLst>
              <a:ext uri="{FF2B5EF4-FFF2-40B4-BE49-F238E27FC236}">
                <a16:creationId xmlns:a16="http://schemas.microsoft.com/office/drawing/2014/main" id="{984A6532-A4A0-8BD8-C4C3-53DAF5920C3F}"/>
              </a:ext>
            </a:extLst>
          </p:cNvPr>
          <p:cNvSpPr/>
          <p:nvPr/>
        </p:nvSpPr>
        <p:spPr>
          <a:xfrm>
            <a:off x="791571" y="320073"/>
            <a:ext cx="4660710" cy="962818"/>
          </a:xfrm>
          <a:prstGeom prst="cloudCallout">
            <a:avLst>
              <a:gd name="adj1" fmla="val -38678"/>
              <a:gd name="adj2" fmla="val 23120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Запам’ятай</a:t>
            </a:r>
            <a:endParaRPr lang="ru-UA" sz="32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Блок-схема: знак завершення 6">
            <a:extLst>
              <a:ext uri="{FF2B5EF4-FFF2-40B4-BE49-F238E27FC236}">
                <a16:creationId xmlns:a16="http://schemas.microsoft.com/office/drawing/2014/main" id="{34B97EDE-458E-EF87-06F9-9CDE7FE023EC}"/>
              </a:ext>
            </a:extLst>
          </p:cNvPr>
          <p:cNvSpPr/>
          <p:nvPr/>
        </p:nvSpPr>
        <p:spPr>
          <a:xfrm>
            <a:off x="3367812" y="1425445"/>
            <a:ext cx="8430677" cy="1142846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(про рівність векторів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uk-UA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 вектори мають рівні координати, і навпаки: якщо у векторів відповідні координати рівні, то ці вектори рівні</a:t>
            </a:r>
            <a:endParaRPr lang="ru-UA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знак завершення 8">
            <a:extLst>
              <a:ext uri="{FF2B5EF4-FFF2-40B4-BE49-F238E27FC236}">
                <a16:creationId xmlns:a16="http://schemas.microsoft.com/office/drawing/2014/main" id="{E0D56D92-2462-5B17-71CC-7A332A27CADA}"/>
              </a:ext>
            </a:extLst>
          </p:cNvPr>
          <p:cNvSpPr/>
          <p:nvPr/>
        </p:nvSpPr>
        <p:spPr>
          <a:xfrm>
            <a:off x="2684438" y="5064776"/>
            <a:ext cx="7385050" cy="1473152"/>
          </a:xfrm>
          <a:prstGeom prst="flowChartTermina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 </a:t>
            </a:r>
            <a:r>
              <a:rPr lang="uk-UA" sz="2400" b="1" i="1" dirty="0" err="1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24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фіксують напрямлений відрізок, а лише задають його довжину і напрям</a:t>
            </a:r>
            <a:endParaRPr lang="ru-UA" sz="2400" b="1" i="1" dirty="0">
              <a:solidFill>
                <a:srgbClr val="332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605F7A-4996-3659-78BE-E99B916BF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812" y="2623628"/>
            <a:ext cx="3271824" cy="2293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B9EF7-4A4A-C8DE-948F-F4CE92C406DD}"/>
                  </a:ext>
                </a:extLst>
              </p:cNvPr>
              <p:cNvSpPr txBox="1"/>
              <p:nvPr/>
            </p:nvSpPr>
            <p:spPr>
              <a:xfrm>
                <a:off x="6950572" y="4204051"/>
                <a:ext cx="4329302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Аналогічно:</a:t>
                </a:r>
                <a:r>
                  <a:rPr lang="uk-UA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U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B9EF7-4A4A-C8DE-948F-F4CE92C40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572" y="4204051"/>
                <a:ext cx="4329302" cy="445891"/>
              </a:xfrm>
              <a:prstGeom prst="rect">
                <a:avLst/>
              </a:prstGeom>
              <a:blipFill>
                <a:blip r:embed="rId6"/>
                <a:stretch>
                  <a:fillRect b="-2328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9E6F6A-517A-4AF6-7D30-522A3D3B1505}"/>
                  </a:ext>
                </a:extLst>
              </p:cNvPr>
              <p:cNvSpPr txBox="1"/>
              <p:nvPr/>
            </p:nvSpPr>
            <p:spPr>
              <a:xfrm>
                <a:off x="6864823" y="2653949"/>
                <a:ext cx="4988257" cy="1078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О(0; 0) та В(2; 1)</a:t>
                </a:r>
                <a:r>
                  <a:rPr lang="uk-UA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тоді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0;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000" b="0" i="0" smtClean="0">
                            <a:latin typeface="Cambria Math" panose="02040503050406030204" pitchFamily="18" charset="0"/>
                          </a:rPr>
                          <m:t>(2;1)</m:t>
                        </m:r>
                      </m:e>
                    </m:acc>
                    <m:r>
                      <a:rPr lang="en-US" sz="2000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solidFill>
                      <a:schemeClr val="tx1"/>
                    </a:solidFill>
                  </a:rPr>
                  <a:t>.</a:t>
                </a:r>
                <a:endParaRPr lang="ru-U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9E6F6A-517A-4AF6-7D30-522A3D3B1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23" y="2653949"/>
                <a:ext cx="4988257" cy="1078372"/>
              </a:xfrm>
              <a:prstGeom prst="rect">
                <a:avLst/>
              </a:prstGeom>
              <a:blipFill>
                <a:blip r:embed="rId7"/>
                <a:stretch>
                  <a:fillRect b="-960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4AC8A6-E258-63C2-AA74-CF9FB0069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52997E-D9B2-3BD2-74E4-82CA8BB277C8}"/>
              </a:ext>
            </a:extLst>
          </p:cNvPr>
          <p:cNvSpPr txBox="1">
            <a:spLocks noChangeArrowheads="1"/>
          </p:cNvSpPr>
          <p:nvPr/>
        </p:nvSpPr>
        <p:spPr>
          <a:xfrm>
            <a:off x="1862918" y="512655"/>
            <a:ext cx="9570866" cy="879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чотирикутник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вершинами в точках A(–4; 1), B(–1; 2), C(5; 0), D(2; –1)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паралелограм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периметр.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E4D969-AA8A-5AD0-9803-33794BDE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2A5F4B-C897-B28F-DDCD-61A77F88B9E7}"/>
                  </a:ext>
                </a:extLst>
              </p:cNvPr>
              <p:cNvSpPr txBox="1"/>
              <p:nvPr/>
            </p:nvSpPr>
            <p:spPr>
              <a:xfrm>
                <a:off x="558965" y="1584479"/>
                <a:ext cx="11100011" cy="5032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400" b="1" i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  <a:endParaRPr lang="ru-RU" sz="2400" b="1" i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DC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(-1 + 4;2 – 1) = (3; 1)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DC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(5 – 2; 0 + 1) = (3; 1)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рівні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ці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рівні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DC</m:t>
                        </m:r>
                      </m:e>
                    </m:acc>
                  </m:oMath>
                </a14:m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цього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випливає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AB||DC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= DC.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ознакою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—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паралелограм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його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сторін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DC</m:t>
                            </m:r>
                          </m:e>
                        </m:acc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</m:e>
                    </m:d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rad>
                  </m:oMath>
                </a14:m>
                <a:r>
                  <a:rPr lang="uk-U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</a:t>
                </a: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6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ru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2A5F4B-C897-B28F-DDCD-61A77F88B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5" y="1584479"/>
                <a:ext cx="11100011" cy="5032083"/>
              </a:xfrm>
              <a:prstGeom prst="rect">
                <a:avLst/>
              </a:prstGeom>
              <a:blipFill>
                <a:blip r:embed="rId4"/>
                <a:stretch>
                  <a:fillRect l="-879" t="-970" b="-193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E9313-ED98-6513-4B5B-95AD9D1AF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084112-692A-435D-42CC-3C9F9E1D4E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62918" y="361460"/>
                <a:ext cx="9570866" cy="10311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 точки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(–3; 4),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(5; –7), </a:t>
                </a:r>
                <a:r>
                  <a:rPr lang="uk-UA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(4; –2),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(x;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 </a:t>
                </a:r>
                <a:r>
                  <a:rPr lang="uk-UA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uk-UA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lang="ru-UA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084112-692A-435D-42CC-3C9F9E1D4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918" y="361460"/>
                <a:ext cx="9570866" cy="1031103"/>
              </a:xfrm>
              <a:prstGeom prst="rect">
                <a:avLst/>
              </a:prstGeom>
              <a:blipFill>
                <a:blip r:embed="rId3"/>
                <a:stretch>
                  <a:fillRect t="-5263" b="-1345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78631C-1731-BBB9-9EF7-89B275A16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AD75AC-A348-F2F2-FC4B-893C36E168F9}"/>
                  </a:ext>
                </a:extLst>
              </p:cNvPr>
              <p:cNvSpPr txBox="1"/>
              <p:nvPr/>
            </p:nvSpPr>
            <p:spPr>
              <a:xfrm>
                <a:off x="558965" y="1584479"/>
                <a:ext cx="11100011" cy="4662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4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8;−11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умовою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Використовуючи теорему про рівність векторів маємо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400" b="1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–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uk-UA" sz="24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= 8,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1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uk-UA" sz="24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= −11;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400" b="1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uk-UA" sz="24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uk-UA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1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uk-UA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= −1</m:t>
                              </m:r>
                              <m:r>
                                <m:rPr>
                                  <m:nor/>
                                </m:rPr>
                                <a:rPr lang="uk-UA" sz="2400" b="0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12,</m:t>
                    </m:r>
                  </m:oMath>
                </a14:m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−13</m:t>
                    </m:r>
                  </m:oMath>
                </a14:m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AD75AC-A348-F2F2-FC4B-893C36E1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5" y="1584479"/>
                <a:ext cx="11100011" cy="4662238"/>
              </a:xfrm>
              <a:prstGeom prst="rect">
                <a:avLst/>
              </a:prstGeom>
              <a:blipFill>
                <a:blip r:embed="rId5"/>
                <a:stretch>
                  <a:fillRect l="-879" t="-1046" b="-130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46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5A57EC-7FAE-B24F-E952-A8CEF337D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BCA0DC-6F7F-C93E-2C36-75849FC38224}"/>
              </a:ext>
            </a:extLst>
          </p:cNvPr>
          <p:cNvSpPr txBox="1"/>
          <p:nvPr/>
        </p:nvSpPr>
        <p:spPr>
          <a:xfrm>
            <a:off x="1521725" y="356566"/>
            <a:ext cx="994239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координати четвертої вершини паралелограма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(-2; 1),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(0; 4),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(4; 1).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78F5C-E9AB-9FA6-A324-867F2DC3A0E6}"/>
              </a:ext>
            </a:extLst>
          </p:cNvPr>
          <p:cNvSpPr txBox="1"/>
          <p:nvPr/>
        </p:nvSpPr>
        <p:spPr>
          <a:xfrm>
            <a:off x="671507" y="1974987"/>
            <a:ext cx="5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C20F5-38BA-F056-5C72-73634F2B17CD}"/>
              </a:ext>
            </a:extLst>
          </p:cNvPr>
          <p:cNvSpPr txBox="1"/>
          <p:nvPr/>
        </p:nvSpPr>
        <p:spPr>
          <a:xfrm>
            <a:off x="158021" y="4051639"/>
            <a:ext cx="5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7ED85-056F-EE3B-47DB-76D5F5236B18}"/>
              </a:ext>
            </a:extLst>
          </p:cNvPr>
          <p:cNvSpPr txBox="1"/>
          <p:nvPr/>
        </p:nvSpPr>
        <p:spPr>
          <a:xfrm>
            <a:off x="2676345" y="1983905"/>
            <a:ext cx="5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AD7D1-23C8-B7D4-3041-E57C535EADC3}"/>
              </a:ext>
            </a:extLst>
          </p:cNvPr>
          <p:cNvSpPr txBox="1"/>
          <p:nvPr/>
        </p:nvSpPr>
        <p:spPr>
          <a:xfrm>
            <a:off x="2192110" y="3988732"/>
            <a:ext cx="5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002649-5893-6913-F9D1-BFDBA7ADF4FD}"/>
                  </a:ext>
                </a:extLst>
              </p:cNvPr>
              <p:cNvSpPr txBox="1"/>
              <p:nvPr/>
            </p:nvSpPr>
            <p:spPr>
              <a:xfrm>
                <a:off x="2872366" y="1596146"/>
                <a:ext cx="9075447" cy="476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</a:p>
              <a:p>
                <a:pPr algn="ctr"/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властивістю паралелограма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протилежні сторони рівні, тому: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</m:oMath>
                </a14:m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uk-UA" sz="2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шукана вершина –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(х; у). </a:t>
                </a: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координати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</m:oMath>
                </a14:m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uk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(0 – (-2); 4 – 1 ) = ( 2; 3), тоді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uk-U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( 4 – х; 1 – у).</a:t>
                </a: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теоремою у рівних векторів рівні відповідні координати. Отже, </a:t>
                </a:r>
              </a:p>
              <a:p>
                <a:pPr algn="ct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– х = 2     		   1 – у = 3</a:t>
                </a:r>
              </a:p>
              <a:p>
                <a:pPr algn="ct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2               		  у = - 2</a:t>
                </a: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(2; -2)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002649-5893-6913-F9D1-BFDBA7ADF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66" y="1596146"/>
                <a:ext cx="9075447" cy="4762971"/>
              </a:xfrm>
              <a:prstGeom prst="rect">
                <a:avLst/>
              </a:prstGeom>
              <a:blipFill>
                <a:blip r:embed="rId3"/>
                <a:stretch>
                  <a:fillRect l="-1007" t="-1024" b="-102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аралелограм 50">
            <a:extLst>
              <a:ext uri="{FF2B5EF4-FFF2-40B4-BE49-F238E27FC236}">
                <a16:creationId xmlns:a16="http://schemas.microsoft.com/office/drawing/2014/main" id="{014673B5-746C-8E93-3C9B-45368E4B58E9}"/>
              </a:ext>
            </a:extLst>
          </p:cNvPr>
          <p:cNvSpPr/>
          <p:nvPr/>
        </p:nvSpPr>
        <p:spPr>
          <a:xfrm>
            <a:off x="516906" y="2324241"/>
            <a:ext cx="2182587" cy="1853212"/>
          </a:xfrm>
          <a:prstGeom prst="parallelogram">
            <a:avLst/>
          </a:prstGeom>
          <a:noFill/>
          <a:ln w="57150">
            <a:solidFill>
              <a:srgbClr val="2D29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20" name="Пряма зі стрілкою 57">
            <a:extLst>
              <a:ext uri="{FF2B5EF4-FFF2-40B4-BE49-F238E27FC236}">
                <a16:creationId xmlns:a16="http://schemas.microsoft.com/office/drawing/2014/main" id="{D0E9D902-C6C3-2747-9734-1E3A56B00B19}"/>
              </a:ext>
            </a:extLst>
          </p:cNvPr>
          <p:cNvCxnSpPr>
            <a:cxnSpLocks/>
          </p:cNvCxnSpPr>
          <p:nvPr/>
        </p:nvCxnSpPr>
        <p:spPr>
          <a:xfrm flipV="1">
            <a:off x="510812" y="2278201"/>
            <a:ext cx="465002" cy="18992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2CA09B-2298-7170-53FD-1A2D0BD24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3" name="Пряма зі стрілкою 5">
            <a:extLst>
              <a:ext uri="{FF2B5EF4-FFF2-40B4-BE49-F238E27FC236}">
                <a16:creationId xmlns:a16="http://schemas.microsoft.com/office/drawing/2014/main" id="{EF4F629A-6100-DC9D-D0A2-9CD15FFFCE25}"/>
              </a:ext>
            </a:extLst>
          </p:cNvPr>
          <p:cNvCxnSpPr>
            <a:cxnSpLocks/>
          </p:cNvCxnSpPr>
          <p:nvPr/>
        </p:nvCxnSpPr>
        <p:spPr>
          <a:xfrm flipV="1">
            <a:off x="2251880" y="2278201"/>
            <a:ext cx="444237" cy="18707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1099</Words>
  <Application>Microsoft Office PowerPoint</Application>
  <PresentationFormat>Широкоэкранный</PresentationFormat>
  <Paragraphs>145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Cambria Math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Координати вектора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Тим, хто не знає математики, важко збагнути справжню глибоку красу природи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</dc:creator>
  <cp:lastModifiedBy>Надежда</cp:lastModifiedBy>
  <cp:revision>33</cp:revision>
  <dcterms:created xsi:type="dcterms:W3CDTF">2025-03-28T17:56:57Z</dcterms:created>
  <dcterms:modified xsi:type="dcterms:W3CDTF">2025-07-03T16:49:42Z</dcterms:modified>
</cp:coreProperties>
</file>