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6" r:id="rId10"/>
    <p:sldId id="269" r:id="rId11"/>
    <p:sldId id="268" r:id="rId12"/>
    <p:sldId id="265" r:id="rId13"/>
    <p:sldId id="267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5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5AF6-D69F-468D-BFD5-F72A3B10C6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E451E06A-9E5D-4F50-A8D4-A2687BD1ED4B}">
      <dgm:prSet phldrT="[Текст]" custT="1"/>
      <dgm:spPr/>
      <dgm:t>
        <a:bodyPr/>
        <a:lstStyle/>
        <a:p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1693-DC60-4CCC-9DC6-094120D6E917}" type="par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4C066-B9EB-483D-BA02-676F9D8CA22F}" type="sib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4C41-A4C1-4903-872A-FA8B753479F6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C5307-5E03-4F1A-8253-1EEE9E8CC7F7}" type="par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B02A4-50CD-4B6E-A7B8-1D7A0B883B83}" type="sib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E460B-BBF8-43E2-9C4D-5CDC1C5A9C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розглянути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 та довести теорему про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добуток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45704-CCC3-4668-AF74-FDAE8ADFA7B1}" type="parTrans" cxnId="{6AB72C8A-2053-4987-942C-C9A40B4FB954}">
      <dgm:prSet/>
      <dgm:spPr/>
      <dgm:t>
        <a:bodyPr/>
        <a:lstStyle/>
        <a:p>
          <a:endParaRPr lang="ru-UA"/>
        </a:p>
      </dgm:t>
    </dgm:pt>
    <dgm:pt modelId="{FD6B2082-3142-4035-A226-01B718DDC6DD}" type="sibTrans" cxnId="{6AB72C8A-2053-4987-942C-C9A40B4FB954}">
      <dgm:prSet/>
      <dgm:spPr/>
      <dgm:t>
        <a:bodyPr/>
        <a:lstStyle/>
        <a:p>
          <a:endParaRPr lang="ru-UA"/>
        </a:p>
      </dgm:t>
    </dgm:pt>
    <dgm:pt modelId="{5AAFAE84-3712-4939-9DD9-B7799D3694FC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C3923-5579-4A3F-81AD-C8DB88AF1FE1}" type="parTrans" cxnId="{705E46F8-504F-48D9-82F2-52DBAF8DCFE2}">
      <dgm:prSet/>
      <dgm:spPr/>
      <dgm:t>
        <a:bodyPr/>
        <a:lstStyle/>
        <a:p>
          <a:endParaRPr lang="ru-UA"/>
        </a:p>
      </dgm:t>
    </dgm:pt>
    <dgm:pt modelId="{D1C10616-302A-444B-92C6-4546226B797A}" type="sibTrans" cxnId="{705E46F8-504F-48D9-82F2-52DBAF8DCFE2}">
      <dgm:prSet/>
      <dgm:spPr/>
      <dgm:t>
        <a:bodyPr/>
        <a:lstStyle/>
        <a:p>
          <a:endParaRPr lang="ru-UA"/>
        </a:p>
      </dgm:t>
    </dgm:pt>
    <dgm:pt modelId="{D8670F3B-75E4-4F18-88D1-94A898B6CE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умову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колінеарності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DBCB0-E143-4163-B02B-8D691C08880A}" type="parTrans" cxnId="{42290971-2DE7-4C68-AC86-6BD1CA3DEC17}">
      <dgm:prSet/>
      <dgm:spPr/>
      <dgm:t>
        <a:bodyPr/>
        <a:lstStyle/>
        <a:p>
          <a:endParaRPr lang="ru-UA"/>
        </a:p>
      </dgm:t>
    </dgm:pt>
    <dgm:pt modelId="{1CA4B681-81A8-432D-8A48-59DD82473D20}" type="sibTrans" cxnId="{42290971-2DE7-4C68-AC86-6BD1CA3DEC17}">
      <dgm:prSet/>
      <dgm:spPr/>
      <dgm:t>
        <a:bodyPr/>
        <a:lstStyle/>
        <a:p>
          <a:endParaRPr lang="ru-UA"/>
        </a:p>
      </dgm:t>
    </dgm:pt>
    <dgm:pt modelId="{9C459C2C-A771-4461-AA3D-824BD8E70600}" type="pres">
      <dgm:prSet presAssocID="{7D4A5AF6-D69F-468D-BFD5-F72A3B10C654}" presName="Name0" presStyleCnt="0">
        <dgm:presLayoutVars>
          <dgm:chMax val="7"/>
          <dgm:chPref val="7"/>
          <dgm:dir/>
        </dgm:presLayoutVars>
      </dgm:prSet>
      <dgm:spPr/>
    </dgm:pt>
    <dgm:pt modelId="{5FC933B9-ED01-4D78-A10F-8E605105D672}" type="pres">
      <dgm:prSet presAssocID="{7D4A5AF6-D69F-468D-BFD5-F72A3B10C654}" presName="Name1" presStyleCnt="0"/>
      <dgm:spPr/>
    </dgm:pt>
    <dgm:pt modelId="{CF8D99F8-4477-4054-8D35-5CBE11E1F543}" type="pres">
      <dgm:prSet presAssocID="{7D4A5AF6-D69F-468D-BFD5-F72A3B10C654}" presName="cycle" presStyleCnt="0"/>
      <dgm:spPr/>
    </dgm:pt>
    <dgm:pt modelId="{CE919853-F25F-4BE6-9F0F-364595EE6549}" type="pres">
      <dgm:prSet presAssocID="{7D4A5AF6-D69F-468D-BFD5-F72A3B10C654}" presName="srcNode" presStyleLbl="node1" presStyleIdx="0" presStyleCnt="5"/>
      <dgm:spPr/>
    </dgm:pt>
    <dgm:pt modelId="{00F9D3C9-EEA1-406E-B056-45A0ED1CAABB}" type="pres">
      <dgm:prSet presAssocID="{7D4A5AF6-D69F-468D-BFD5-F72A3B10C654}" presName="conn" presStyleLbl="parChTrans1D2" presStyleIdx="0" presStyleCnt="1"/>
      <dgm:spPr/>
    </dgm:pt>
    <dgm:pt modelId="{A0FC94F8-EF3B-477F-9166-A0E1864CCFC9}" type="pres">
      <dgm:prSet presAssocID="{7D4A5AF6-D69F-468D-BFD5-F72A3B10C654}" presName="extraNode" presStyleLbl="node1" presStyleIdx="0" presStyleCnt="5"/>
      <dgm:spPr/>
    </dgm:pt>
    <dgm:pt modelId="{66996895-D633-46C0-86A5-1B702DC75EFB}" type="pres">
      <dgm:prSet presAssocID="{7D4A5AF6-D69F-468D-BFD5-F72A3B10C654}" presName="dstNode" presStyleLbl="node1" presStyleIdx="0" presStyleCnt="5"/>
      <dgm:spPr/>
    </dgm:pt>
    <dgm:pt modelId="{B7579635-B43B-4E5D-A916-3B3FA0379D2D}" type="pres">
      <dgm:prSet presAssocID="{5AAFAE84-3712-4939-9DD9-B7799D3694FC}" presName="text_1" presStyleLbl="node1" presStyleIdx="0" presStyleCnt="5">
        <dgm:presLayoutVars>
          <dgm:bulletEnabled val="1"/>
        </dgm:presLayoutVars>
      </dgm:prSet>
      <dgm:spPr/>
    </dgm:pt>
    <dgm:pt modelId="{7558B872-D46B-4EAB-B44F-3B53022FA3BF}" type="pres">
      <dgm:prSet presAssocID="{5AAFAE84-3712-4939-9DD9-B7799D3694FC}" presName="accent_1" presStyleCnt="0"/>
      <dgm:spPr/>
    </dgm:pt>
    <dgm:pt modelId="{E4E8F305-EE7D-4738-AF62-F99E6CB209E0}" type="pres">
      <dgm:prSet presAssocID="{5AAFAE84-3712-4939-9DD9-B7799D3694FC}" presName="accentRepeatNode" presStyleLbl="solidFgAcc1" presStyleIdx="0" presStyleCnt="5"/>
      <dgm:spPr/>
    </dgm:pt>
    <dgm:pt modelId="{5271F505-C474-4336-AA47-1314795BD1D8}" type="pres">
      <dgm:prSet presAssocID="{C38E460B-BBF8-43E2-9C4D-5CDC1C5A9C79}" presName="text_2" presStyleLbl="node1" presStyleIdx="1" presStyleCnt="5">
        <dgm:presLayoutVars>
          <dgm:bulletEnabled val="1"/>
        </dgm:presLayoutVars>
      </dgm:prSet>
      <dgm:spPr/>
    </dgm:pt>
    <dgm:pt modelId="{2DAD536C-0708-4542-BF4D-9C29B38812C8}" type="pres">
      <dgm:prSet presAssocID="{C38E460B-BBF8-43E2-9C4D-5CDC1C5A9C79}" presName="accent_2" presStyleCnt="0"/>
      <dgm:spPr/>
    </dgm:pt>
    <dgm:pt modelId="{7D5CF6D1-3E78-40DF-A39C-7F3049731BC6}" type="pres">
      <dgm:prSet presAssocID="{C38E460B-BBF8-43E2-9C4D-5CDC1C5A9C79}" presName="accentRepeatNode" presStyleLbl="solidFgAcc1" presStyleIdx="1" presStyleCnt="5"/>
      <dgm:spPr/>
    </dgm:pt>
    <dgm:pt modelId="{00175640-50C3-45F1-81CA-88A0375AAD84}" type="pres">
      <dgm:prSet presAssocID="{D8670F3B-75E4-4F18-88D1-94A898B6CE6F}" presName="text_3" presStyleLbl="node1" presStyleIdx="2" presStyleCnt="5">
        <dgm:presLayoutVars>
          <dgm:bulletEnabled val="1"/>
        </dgm:presLayoutVars>
      </dgm:prSet>
      <dgm:spPr/>
    </dgm:pt>
    <dgm:pt modelId="{B91423DA-7833-4CD4-A0F8-B09C421F7CE7}" type="pres">
      <dgm:prSet presAssocID="{D8670F3B-75E4-4F18-88D1-94A898B6CE6F}" presName="accent_3" presStyleCnt="0"/>
      <dgm:spPr/>
    </dgm:pt>
    <dgm:pt modelId="{B7DB1485-5387-4F18-9D4D-DED150FA6DB0}" type="pres">
      <dgm:prSet presAssocID="{D8670F3B-75E4-4F18-88D1-94A898B6CE6F}" presName="accentRepeatNode" presStyleLbl="solidFgAcc1" presStyleIdx="2" presStyleCnt="5"/>
      <dgm:spPr/>
    </dgm:pt>
    <dgm:pt modelId="{88D4EA80-AA20-468F-9FA5-2CB2DAFB88DB}" type="pres">
      <dgm:prSet presAssocID="{E5E54C41-A4C1-4903-872A-FA8B753479F6}" presName="text_4" presStyleLbl="node1" presStyleIdx="3" presStyleCnt="5">
        <dgm:presLayoutVars>
          <dgm:bulletEnabled val="1"/>
        </dgm:presLayoutVars>
      </dgm:prSet>
      <dgm:spPr/>
    </dgm:pt>
    <dgm:pt modelId="{17D1BDE1-0812-4753-85BE-6B748E5448D8}" type="pres">
      <dgm:prSet presAssocID="{E5E54C41-A4C1-4903-872A-FA8B753479F6}" presName="accent_4" presStyleCnt="0"/>
      <dgm:spPr/>
    </dgm:pt>
    <dgm:pt modelId="{B8550205-1D91-4D08-9788-40B1EEABA214}" type="pres">
      <dgm:prSet presAssocID="{E5E54C41-A4C1-4903-872A-FA8B753479F6}" presName="accentRepeatNode" presStyleLbl="solidFgAcc1" presStyleIdx="3" presStyleCnt="5"/>
      <dgm:spPr/>
    </dgm:pt>
    <dgm:pt modelId="{85AC9593-9DD3-448D-A7F7-BA119A0DB02E}" type="pres">
      <dgm:prSet presAssocID="{E451E06A-9E5D-4F50-A8D4-A2687BD1ED4B}" presName="text_5" presStyleLbl="node1" presStyleIdx="4" presStyleCnt="5">
        <dgm:presLayoutVars>
          <dgm:bulletEnabled val="1"/>
        </dgm:presLayoutVars>
      </dgm:prSet>
      <dgm:spPr/>
    </dgm:pt>
    <dgm:pt modelId="{2E26C634-FB4F-4990-8955-C1D238666D4C}" type="pres">
      <dgm:prSet presAssocID="{E451E06A-9E5D-4F50-A8D4-A2687BD1ED4B}" presName="accent_5" presStyleCnt="0"/>
      <dgm:spPr/>
    </dgm:pt>
    <dgm:pt modelId="{9F8203ED-2C81-4563-9E2F-FE6778B6F6B6}" type="pres">
      <dgm:prSet presAssocID="{E451E06A-9E5D-4F50-A8D4-A2687BD1ED4B}" presName="accentRepeatNode" presStyleLbl="solidFgAcc1" presStyleIdx="4" presStyleCnt="5"/>
      <dgm:spPr/>
    </dgm:pt>
  </dgm:ptLst>
  <dgm:cxnLst>
    <dgm:cxn modelId="{1EA5033E-2EB4-4CE3-A94F-537B6541E6BA}" type="presOf" srcId="{E451E06A-9E5D-4F50-A8D4-A2687BD1ED4B}" destId="{85AC9593-9DD3-448D-A7F7-BA119A0DB02E}" srcOrd="0" destOrd="0" presId="urn:microsoft.com/office/officeart/2008/layout/VerticalCurvedList"/>
    <dgm:cxn modelId="{42290971-2DE7-4C68-AC86-6BD1CA3DEC17}" srcId="{7D4A5AF6-D69F-468D-BFD5-F72A3B10C654}" destId="{D8670F3B-75E4-4F18-88D1-94A898B6CE6F}" srcOrd="2" destOrd="0" parTransId="{117DBCB0-E143-4163-B02B-8D691C08880A}" sibTransId="{1CA4B681-81A8-432D-8A48-59DD82473D20}"/>
    <dgm:cxn modelId="{10D78A76-DD1F-4DCB-980C-48B4859FB0DE}" type="presOf" srcId="{C38E460B-BBF8-43E2-9C4D-5CDC1C5A9C79}" destId="{5271F505-C474-4336-AA47-1314795BD1D8}" srcOrd="0" destOrd="0" presId="urn:microsoft.com/office/officeart/2008/layout/VerticalCurvedList"/>
    <dgm:cxn modelId="{ABF69058-0CF2-4693-9F70-5573C29F959C}" type="presOf" srcId="{E5E54C41-A4C1-4903-872A-FA8B753479F6}" destId="{88D4EA80-AA20-468F-9FA5-2CB2DAFB88DB}" srcOrd="0" destOrd="0" presId="urn:microsoft.com/office/officeart/2008/layout/VerticalCurvedList"/>
    <dgm:cxn modelId="{A716AB7F-D90D-40D3-B252-70EDA706EBC2}" type="presOf" srcId="{D8670F3B-75E4-4F18-88D1-94A898B6CE6F}" destId="{00175640-50C3-45F1-81CA-88A0375AAD84}" srcOrd="0" destOrd="0" presId="urn:microsoft.com/office/officeart/2008/layout/VerticalCurvedList"/>
    <dgm:cxn modelId="{6AB72C8A-2053-4987-942C-C9A40B4FB954}" srcId="{7D4A5AF6-D69F-468D-BFD5-F72A3B10C654}" destId="{C38E460B-BBF8-43E2-9C4D-5CDC1C5A9C79}" srcOrd="1" destOrd="0" parTransId="{C0E45704-CCC3-4668-AF74-FDAE8ADFA7B1}" sibTransId="{FD6B2082-3142-4035-A226-01B718DDC6DD}"/>
    <dgm:cxn modelId="{ED6E2292-D331-477B-8623-0F9D29487E5E}" type="presOf" srcId="{5AAFAE84-3712-4939-9DD9-B7799D3694FC}" destId="{B7579635-B43B-4E5D-A916-3B3FA0379D2D}" srcOrd="0" destOrd="0" presId="urn:microsoft.com/office/officeart/2008/layout/VerticalCurvedList"/>
    <dgm:cxn modelId="{54A67898-FBFE-439C-AAF6-CB67A8EA03FD}" srcId="{7D4A5AF6-D69F-468D-BFD5-F72A3B10C654}" destId="{E451E06A-9E5D-4F50-A8D4-A2687BD1ED4B}" srcOrd="4" destOrd="0" parTransId="{74521693-DC60-4CCC-9DC6-094120D6E917}" sibTransId="{04D4C066-B9EB-483D-BA02-676F9D8CA22F}"/>
    <dgm:cxn modelId="{CEF3D7AD-2FEA-44DD-A139-6E257D83E801}" srcId="{7D4A5AF6-D69F-468D-BFD5-F72A3B10C654}" destId="{E5E54C41-A4C1-4903-872A-FA8B753479F6}" srcOrd="3" destOrd="0" parTransId="{BDFC5307-5E03-4F1A-8253-1EEE9E8CC7F7}" sibTransId="{3BDB02A4-50CD-4B6E-A7B8-1D7A0B883B83}"/>
    <dgm:cxn modelId="{8EA114E4-D0A8-4630-B009-A250F0A5B210}" type="presOf" srcId="{D1C10616-302A-444B-92C6-4546226B797A}" destId="{00F9D3C9-EEA1-406E-B056-45A0ED1CAABB}" srcOrd="0" destOrd="0" presId="urn:microsoft.com/office/officeart/2008/layout/VerticalCurvedList"/>
    <dgm:cxn modelId="{1FBC19F8-D1CD-4C9B-9D12-C9772017EEF5}" type="presOf" srcId="{7D4A5AF6-D69F-468D-BFD5-F72A3B10C654}" destId="{9C459C2C-A771-4461-AA3D-824BD8E70600}" srcOrd="0" destOrd="0" presId="urn:microsoft.com/office/officeart/2008/layout/VerticalCurvedList"/>
    <dgm:cxn modelId="{705E46F8-504F-48D9-82F2-52DBAF8DCFE2}" srcId="{7D4A5AF6-D69F-468D-BFD5-F72A3B10C654}" destId="{5AAFAE84-3712-4939-9DD9-B7799D3694FC}" srcOrd="0" destOrd="0" parTransId="{D55C3923-5579-4A3F-81AD-C8DB88AF1FE1}" sibTransId="{D1C10616-302A-444B-92C6-4546226B797A}"/>
    <dgm:cxn modelId="{850881D0-31D7-4CAC-86ED-F0C0C3264318}" type="presParOf" srcId="{9C459C2C-A771-4461-AA3D-824BD8E70600}" destId="{5FC933B9-ED01-4D78-A10F-8E605105D672}" srcOrd="0" destOrd="0" presId="urn:microsoft.com/office/officeart/2008/layout/VerticalCurvedList"/>
    <dgm:cxn modelId="{25ABC98D-8EEF-49F0-BE70-988D75CC8540}" type="presParOf" srcId="{5FC933B9-ED01-4D78-A10F-8E605105D672}" destId="{CF8D99F8-4477-4054-8D35-5CBE11E1F543}" srcOrd="0" destOrd="0" presId="urn:microsoft.com/office/officeart/2008/layout/VerticalCurvedList"/>
    <dgm:cxn modelId="{015787C0-CEE5-41D4-9704-250022776D91}" type="presParOf" srcId="{CF8D99F8-4477-4054-8D35-5CBE11E1F543}" destId="{CE919853-F25F-4BE6-9F0F-364595EE6549}" srcOrd="0" destOrd="0" presId="urn:microsoft.com/office/officeart/2008/layout/VerticalCurvedList"/>
    <dgm:cxn modelId="{9CA385E2-0583-413D-9C8D-A624A574744C}" type="presParOf" srcId="{CF8D99F8-4477-4054-8D35-5CBE11E1F543}" destId="{00F9D3C9-EEA1-406E-B056-45A0ED1CAABB}" srcOrd="1" destOrd="0" presId="urn:microsoft.com/office/officeart/2008/layout/VerticalCurvedList"/>
    <dgm:cxn modelId="{8B8758A3-D226-4960-B22F-88B9921E43A1}" type="presParOf" srcId="{CF8D99F8-4477-4054-8D35-5CBE11E1F543}" destId="{A0FC94F8-EF3B-477F-9166-A0E1864CCFC9}" srcOrd="2" destOrd="0" presId="urn:microsoft.com/office/officeart/2008/layout/VerticalCurvedList"/>
    <dgm:cxn modelId="{C2CA2105-9403-4BFA-BA29-9E20C6B2A245}" type="presParOf" srcId="{CF8D99F8-4477-4054-8D35-5CBE11E1F543}" destId="{66996895-D633-46C0-86A5-1B702DC75EFB}" srcOrd="3" destOrd="0" presId="urn:microsoft.com/office/officeart/2008/layout/VerticalCurvedList"/>
    <dgm:cxn modelId="{A88C300C-056C-4F33-BDFF-37E2B2EE5E15}" type="presParOf" srcId="{5FC933B9-ED01-4D78-A10F-8E605105D672}" destId="{B7579635-B43B-4E5D-A916-3B3FA0379D2D}" srcOrd="1" destOrd="0" presId="urn:microsoft.com/office/officeart/2008/layout/VerticalCurvedList"/>
    <dgm:cxn modelId="{EBDD74CF-ED00-42E4-8352-43EAF89AC4AE}" type="presParOf" srcId="{5FC933B9-ED01-4D78-A10F-8E605105D672}" destId="{7558B872-D46B-4EAB-B44F-3B53022FA3BF}" srcOrd="2" destOrd="0" presId="urn:microsoft.com/office/officeart/2008/layout/VerticalCurvedList"/>
    <dgm:cxn modelId="{3BCFA619-18B4-44CB-9ED0-F42C08D40A99}" type="presParOf" srcId="{7558B872-D46B-4EAB-B44F-3B53022FA3BF}" destId="{E4E8F305-EE7D-4738-AF62-F99E6CB209E0}" srcOrd="0" destOrd="0" presId="urn:microsoft.com/office/officeart/2008/layout/VerticalCurvedList"/>
    <dgm:cxn modelId="{B071290E-4629-440B-9AAF-09149A82205B}" type="presParOf" srcId="{5FC933B9-ED01-4D78-A10F-8E605105D672}" destId="{5271F505-C474-4336-AA47-1314795BD1D8}" srcOrd="3" destOrd="0" presId="urn:microsoft.com/office/officeart/2008/layout/VerticalCurvedList"/>
    <dgm:cxn modelId="{95BA9D35-D876-4A02-B2E2-167860E729BF}" type="presParOf" srcId="{5FC933B9-ED01-4D78-A10F-8E605105D672}" destId="{2DAD536C-0708-4542-BF4D-9C29B38812C8}" srcOrd="4" destOrd="0" presId="urn:microsoft.com/office/officeart/2008/layout/VerticalCurvedList"/>
    <dgm:cxn modelId="{A4320859-3135-46AE-A8D6-E8520FBC5BF9}" type="presParOf" srcId="{2DAD536C-0708-4542-BF4D-9C29B38812C8}" destId="{7D5CF6D1-3E78-40DF-A39C-7F3049731BC6}" srcOrd="0" destOrd="0" presId="urn:microsoft.com/office/officeart/2008/layout/VerticalCurvedList"/>
    <dgm:cxn modelId="{5F601132-7EA2-426B-8605-B38752A5370C}" type="presParOf" srcId="{5FC933B9-ED01-4D78-A10F-8E605105D672}" destId="{00175640-50C3-45F1-81CA-88A0375AAD84}" srcOrd="5" destOrd="0" presId="urn:microsoft.com/office/officeart/2008/layout/VerticalCurvedList"/>
    <dgm:cxn modelId="{D57D21BC-6192-4034-9A04-E4F4F295E17E}" type="presParOf" srcId="{5FC933B9-ED01-4D78-A10F-8E605105D672}" destId="{B91423DA-7833-4CD4-A0F8-B09C421F7CE7}" srcOrd="6" destOrd="0" presId="urn:microsoft.com/office/officeart/2008/layout/VerticalCurvedList"/>
    <dgm:cxn modelId="{54F4E686-7B23-45D2-A573-E6754923267D}" type="presParOf" srcId="{B91423DA-7833-4CD4-A0F8-B09C421F7CE7}" destId="{B7DB1485-5387-4F18-9D4D-DED150FA6DB0}" srcOrd="0" destOrd="0" presId="urn:microsoft.com/office/officeart/2008/layout/VerticalCurvedList"/>
    <dgm:cxn modelId="{3AFB2FEE-DAD5-4FB3-840A-19C814802D52}" type="presParOf" srcId="{5FC933B9-ED01-4D78-A10F-8E605105D672}" destId="{88D4EA80-AA20-468F-9FA5-2CB2DAFB88DB}" srcOrd="7" destOrd="0" presId="urn:microsoft.com/office/officeart/2008/layout/VerticalCurvedList"/>
    <dgm:cxn modelId="{94E088DF-753C-4B11-8807-0EE820925AD4}" type="presParOf" srcId="{5FC933B9-ED01-4D78-A10F-8E605105D672}" destId="{17D1BDE1-0812-4753-85BE-6B748E5448D8}" srcOrd="8" destOrd="0" presId="urn:microsoft.com/office/officeart/2008/layout/VerticalCurvedList"/>
    <dgm:cxn modelId="{041B60F5-B01D-4E16-9E4E-A109A640BC10}" type="presParOf" srcId="{17D1BDE1-0812-4753-85BE-6B748E5448D8}" destId="{B8550205-1D91-4D08-9788-40B1EEABA214}" srcOrd="0" destOrd="0" presId="urn:microsoft.com/office/officeart/2008/layout/VerticalCurvedList"/>
    <dgm:cxn modelId="{53E5C872-D41D-4867-B336-3D1B4B9594A0}" type="presParOf" srcId="{5FC933B9-ED01-4D78-A10F-8E605105D672}" destId="{85AC9593-9DD3-448D-A7F7-BA119A0DB02E}" srcOrd="9" destOrd="0" presId="urn:microsoft.com/office/officeart/2008/layout/VerticalCurvedList"/>
    <dgm:cxn modelId="{0171A9D5-E29B-441B-B892-D1B9515257D8}" type="presParOf" srcId="{5FC933B9-ED01-4D78-A10F-8E605105D672}" destId="{2E26C634-FB4F-4990-8955-C1D238666D4C}" srcOrd="10" destOrd="0" presId="urn:microsoft.com/office/officeart/2008/layout/VerticalCurvedList"/>
    <dgm:cxn modelId="{5C69FDF3-1C44-4E3B-9F7E-A865109EB315}" type="presParOf" srcId="{2E26C634-FB4F-4990-8955-C1D238666D4C}" destId="{9F8203ED-2C81-4563-9E2F-FE6778B6F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975A1-E61E-4050-AB9B-165BB81EF9C0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5E03F2B7-4CAB-4E9D-A6CE-8A9DCAB66FC5}">
      <dgm:prSet phldrT="[Текст]" custT="1"/>
      <dgm:spPr/>
      <dgm:t>
        <a:bodyPr/>
        <a:lstStyle/>
        <a:p>
          <a:pPr>
            <a:buNone/>
          </a:pPr>
          <a:r>
            <a:rPr lang="uk-UA" altLang="ru-UA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властивості і ознаки рівних векторів</a:t>
          </a:r>
          <a:endParaRPr lang="ru-UA" sz="2000" dirty="0">
            <a:solidFill>
              <a:schemeClr val="tx1"/>
            </a:solidFill>
          </a:endParaRPr>
        </a:p>
      </dgm:t>
    </dgm:pt>
    <dgm:pt modelId="{02862782-4A33-44AC-97D6-C13A1E28196B}" type="parTrans" cxnId="{CC6427F9-BAD2-4DA6-841C-56C28AE68087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D0E093F6-7BF4-412A-AB50-234F1DDC7CE5}" type="sibTrans" cxnId="{CC6427F9-BAD2-4DA6-841C-56C28AE68087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DBCCC25A-9F9B-4F73-B172-196388102761}">
      <dgm:prSet phldrT="[Текст]" custT="1"/>
      <dgm:spPr/>
      <dgm:t>
        <a:bodyPr/>
        <a:lstStyle/>
        <a:p>
          <a:r>
            <a:rPr lang="uk-UA" altLang="ru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Рівні вектори співнапрямлені та мають рівні довжини</a:t>
          </a:r>
          <a:endParaRPr lang="ru-UA" sz="2000" dirty="0">
            <a:solidFill>
              <a:schemeClr val="tx1"/>
            </a:solidFill>
          </a:endParaRPr>
        </a:p>
      </dgm:t>
    </dgm:pt>
    <dgm:pt modelId="{E05A9B29-18E4-4EE5-B742-EA0AD05AF5C6}" type="parTrans" cxnId="{19F00966-19DE-4D4B-9325-9A37C02CD87F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6023934E-F57B-4E13-AAF0-BAA888D48B3B}" type="sibTrans" cxnId="{19F00966-19DE-4D4B-9325-9A37C02CD87F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A07D5F66-8465-4F4A-AB89-9F99D24CE227}">
      <dgm:prSet phldrT="[Текст]" custT="1"/>
      <dgm:spPr/>
      <dgm:t>
        <a:bodyPr/>
        <a:lstStyle/>
        <a:p>
          <a:r>
            <a:rPr lang="uk-UA" altLang="ru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будь-якої точки можна відкласти вектор, що дорівнює даному, і притому тільки один</a:t>
          </a:r>
          <a:endParaRPr lang="ru-UA" sz="2000" dirty="0">
            <a:solidFill>
              <a:schemeClr val="tx1"/>
            </a:solidFill>
          </a:endParaRPr>
        </a:p>
      </dgm:t>
    </dgm:pt>
    <dgm:pt modelId="{633E7A52-8766-469B-A3D8-8663436ACD40}" type="parTrans" cxnId="{B9DBC151-FFBA-48DF-903A-97DB1EF61AEB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DC0B1438-0D64-4905-BC1F-63CD11EDD659}" type="sibTrans" cxnId="{B9DBC151-FFBA-48DF-903A-97DB1EF61AEB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CF8A617C-9E38-4C92-8E0A-A0C2C20EBBFF}">
      <dgm:prSet phldrT="[Текст]" custT="1"/>
      <dgm:spPr/>
      <dgm:t>
        <a:bodyPr/>
        <a:lstStyle/>
        <a:p>
          <a:r>
            <a:rPr lang="uk-UA" altLang="ru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вектори співнапрямлені та мають рівні довжини, то вони рівні</a:t>
          </a:r>
          <a:endParaRPr lang="ru-UA" sz="2000" dirty="0">
            <a:solidFill>
              <a:schemeClr val="tx1"/>
            </a:solidFill>
          </a:endParaRPr>
        </a:p>
      </dgm:t>
    </dgm:pt>
    <dgm:pt modelId="{7473D6FC-5171-4CD9-8E8E-FC11666A152C}" type="parTrans" cxnId="{15FE690A-92D6-4510-8581-9A966986B55A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C5A4CBBE-DF46-449E-9751-D937D8D6400F}" type="sibTrans" cxnId="{15FE690A-92D6-4510-8581-9A966986B55A}">
      <dgm:prSet/>
      <dgm:spPr/>
      <dgm:t>
        <a:bodyPr/>
        <a:lstStyle/>
        <a:p>
          <a:endParaRPr lang="ru-UA" sz="1600">
            <a:solidFill>
              <a:schemeClr val="tx1"/>
            </a:solidFill>
          </a:endParaRPr>
        </a:p>
      </dgm:t>
    </dgm:pt>
    <dgm:pt modelId="{C91A8D07-9DC2-4C28-9E80-E1E2517DF261}" type="pres">
      <dgm:prSet presAssocID="{ADC975A1-E61E-4050-AB9B-165BB81EF9C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FF9A5D-68FA-4F95-A49D-06E2704CB11C}" type="pres">
      <dgm:prSet presAssocID="{5E03F2B7-4CAB-4E9D-A6CE-8A9DCAB66FC5}" presName="centerShape" presStyleLbl="node0" presStyleIdx="0" presStyleCnt="1" custScaleX="149182" custScaleY="50015" custLinFactNeighborX="-2622" custLinFactNeighborY="-54904"/>
      <dgm:spPr/>
    </dgm:pt>
    <dgm:pt modelId="{34B53D44-37C1-4E5C-8B52-116533ACB713}" type="pres">
      <dgm:prSet presAssocID="{E05A9B29-18E4-4EE5-B742-EA0AD05AF5C6}" presName="parTrans" presStyleLbl="bgSibTrans2D1" presStyleIdx="0" presStyleCnt="3" custLinFactNeighborX="5910" custLinFactNeighborY="1874"/>
      <dgm:spPr/>
    </dgm:pt>
    <dgm:pt modelId="{C4E3CA6E-67D8-4640-A197-B8814F6C4C00}" type="pres">
      <dgm:prSet presAssocID="{DBCCC25A-9F9B-4F73-B172-196388102761}" presName="node" presStyleLbl="node1" presStyleIdx="0" presStyleCnt="3" custScaleX="97114" custRadScaleRad="97659" custRadScaleInc="1613">
        <dgm:presLayoutVars>
          <dgm:bulletEnabled val="1"/>
        </dgm:presLayoutVars>
      </dgm:prSet>
      <dgm:spPr/>
    </dgm:pt>
    <dgm:pt modelId="{B166A23C-AF7F-464A-9D4A-905FFAA24C86}" type="pres">
      <dgm:prSet presAssocID="{633E7A52-8766-469B-A3D8-8663436ACD40}" presName="parTrans" presStyleLbl="bgSibTrans2D1" presStyleIdx="1" presStyleCnt="3" custScaleX="51210" custLinFactNeighborX="2592" custLinFactNeighborY="-61921"/>
      <dgm:spPr/>
    </dgm:pt>
    <dgm:pt modelId="{F6BA960B-14BA-4FC5-8DFB-AA4BB4569277}" type="pres">
      <dgm:prSet presAssocID="{A07D5F66-8465-4F4A-AB89-9F99D24CE227}" presName="node" presStyleLbl="node1" presStyleIdx="1" presStyleCnt="3" custRadScaleRad="30305" custRadScaleInc="-12715">
        <dgm:presLayoutVars>
          <dgm:bulletEnabled val="1"/>
        </dgm:presLayoutVars>
      </dgm:prSet>
      <dgm:spPr/>
    </dgm:pt>
    <dgm:pt modelId="{0A21425D-3A88-4C61-BB31-8F5C3FE2AF89}" type="pres">
      <dgm:prSet presAssocID="{7473D6FC-5171-4CD9-8E8E-FC11666A152C}" presName="parTrans" presStyleLbl="bgSibTrans2D1" presStyleIdx="2" presStyleCnt="3" custLinFactNeighborX="-3836" custLinFactNeighborY="-4089"/>
      <dgm:spPr/>
    </dgm:pt>
    <dgm:pt modelId="{EB726A7B-3D23-4014-9AC7-348654D9B7CE}" type="pres">
      <dgm:prSet presAssocID="{CF8A617C-9E38-4C92-8E0A-A0C2C20EBBFF}" presName="node" presStyleLbl="node1" presStyleIdx="2" presStyleCnt="3" custScaleX="97114" custRadScaleRad="93011" custRadScaleInc="-7826">
        <dgm:presLayoutVars>
          <dgm:bulletEnabled val="1"/>
        </dgm:presLayoutVars>
      </dgm:prSet>
      <dgm:spPr/>
    </dgm:pt>
  </dgm:ptLst>
  <dgm:cxnLst>
    <dgm:cxn modelId="{54646F02-4D1E-4FC5-BABD-14F43880D543}" type="presOf" srcId="{E05A9B29-18E4-4EE5-B742-EA0AD05AF5C6}" destId="{34B53D44-37C1-4E5C-8B52-116533ACB713}" srcOrd="0" destOrd="0" presId="urn:microsoft.com/office/officeart/2005/8/layout/radial4"/>
    <dgm:cxn modelId="{15FE690A-92D6-4510-8581-9A966986B55A}" srcId="{5E03F2B7-4CAB-4E9D-A6CE-8A9DCAB66FC5}" destId="{CF8A617C-9E38-4C92-8E0A-A0C2C20EBBFF}" srcOrd="2" destOrd="0" parTransId="{7473D6FC-5171-4CD9-8E8E-FC11666A152C}" sibTransId="{C5A4CBBE-DF46-449E-9751-D937D8D6400F}"/>
    <dgm:cxn modelId="{54D8A112-D81F-4714-914C-E7A59937248E}" type="presOf" srcId="{ADC975A1-E61E-4050-AB9B-165BB81EF9C0}" destId="{C91A8D07-9DC2-4C28-9E80-E1E2517DF261}" srcOrd="0" destOrd="0" presId="urn:microsoft.com/office/officeart/2005/8/layout/radial4"/>
    <dgm:cxn modelId="{1AFB7D3C-19B3-4DF7-8505-27AED94444A9}" type="presOf" srcId="{633E7A52-8766-469B-A3D8-8663436ACD40}" destId="{B166A23C-AF7F-464A-9D4A-905FFAA24C86}" srcOrd="0" destOrd="0" presId="urn:microsoft.com/office/officeart/2005/8/layout/radial4"/>
    <dgm:cxn modelId="{19F00966-19DE-4D4B-9325-9A37C02CD87F}" srcId="{5E03F2B7-4CAB-4E9D-A6CE-8A9DCAB66FC5}" destId="{DBCCC25A-9F9B-4F73-B172-196388102761}" srcOrd="0" destOrd="0" parTransId="{E05A9B29-18E4-4EE5-B742-EA0AD05AF5C6}" sibTransId="{6023934E-F57B-4E13-AAF0-BAA888D48B3B}"/>
    <dgm:cxn modelId="{B9DBC151-FFBA-48DF-903A-97DB1EF61AEB}" srcId="{5E03F2B7-4CAB-4E9D-A6CE-8A9DCAB66FC5}" destId="{A07D5F66-8465-4F4A-AB89-9F99D24CE227}" srcOrd="1" destOrd="0" parTransId="{633E7A52-8766-469B-A3D8-8663436ACD40}" sibTransId="{DC0B1438-0D64-4905-BC1F-63CD11EDD659}"/>
    <dgm:cxn modelId="{C57EE473-086D-4B09-9633-B81425754920}" type="presOf" srcId="{7473D6FC-5171-4CD9-8E8E-FC11666A152C}" destId="{0A21425D-3A88-4C61-BB31-8F5C3FE2AF89}" srcOrd="0" destOrd="0" presId="urn:microsoft.com/office/officeart/2005/8/layout/radial4"/>
    <dgm:cxn modelId="{4EB60698-6AE5-4630-BDE1-E400602267B2}" type="presOf" srcId="{5E03F2B7-4CAB-4E9D-A6CE-8A9DCAB66FC5}" destId="{F8FF9A5D-68FA-4F95-A49D-06E2704CB11C}" srcOrd="0" destOrd="0" presId="urn:microsoft.com/office/officeart/2005/8/layout/radial4"/>
    <dgm:cxn modelId="{F657E7D4-ADFD-450A-8DA3-C0394A3196C3}" type="presOf" srcId="{CF8A617C-9E38-4C92-8E0A-A0C2C20EBBFF}" destId="{EB726A7B-3D23-4014-9AC7-348654D9B7CE}" srcOrd="0" destOrd="0" presId="urn:microsoft.com/office/officeart/2005/8/layout/radial4"/>
    <dgm:cxn modelId="{33DC88E1-5148-4921-9181-94AF6ABA9366}" type="presOf" srcId="{A07D5F66-8465-4F4A-AB89-9F99D24CE227}" destId="{F6BA960B-14BA-4FC5-8DFB-AA4BB4569277}" srcOrd="0" destOrd="0" presId="urn:microsoft.com/office/officeart/2005/8/layout/radial4"/>
    <dgm:cxn modelId="{CC6427F9-BAD2-4DA6-841C-56C28AE68087}" srcId="{ADC975A1-E61E-4050-AB9B-165BB81EF9C0}" destId="{5E03F2B7-4CAB-4E9D-A6CE-8A9DCAB66FC5}" srcOrd="0" destOrd="0" parTransId="{02862782-4A33-44AC-97D6-C13A1E28196B}" sibTransId="{D0E093F6-7BF4-412A-AB50-234F1DDC7CE5}"/>
    <dgm:cxn modelId="{CC6F84FF-25E0-4EE2-BD72-EFBC308026B8}" type="presOf" srcId="{DBCCC25A-9F9B-4F73-B172-196388102761}" destId="{C4E3CA6E-67D8-4640-A197-B8814F6C4C00}" srcOrd="0" destOrd="0" presId="urn:microsoft.com/office/officeart/2005/8/layout/radial4"/>
    <dgm:cxn modelId="{103BE134-0DE0-442A-881E-F077CA51C6C7}" type="presParOf" srcId="{C91A8D07-9DC2-4C28-9E80-E1E2517DF261}" destId="{F8FF9A5D-68FA-4F95-A49D-06E2704CB11C}" srcOrd="0" destOrd="0" presId="urn:microsoft.com/office/officeart/2005/8/layout/radial4"/>
    <dgm:cxn modelId="{A170416F-864D-4D53-AC90-D95D4D1D9D69}" type="presParOf" srcId="{C91A8D07-9DC2-4C28-9E80-E1E2517DF261}" destId="{34B53D44-37C1-4E5C-8B52-116533ACB713}" srcOrd="1" destOrd="0" presId="urn:microsoft.com/office/officeart/2005/8/layout/radial4"/>
    <dgm:cxn modelId="{EEF0D6DF-9025-4C08-B476-4028A9B42576}" type="presParOf" srcId="{C91A8D07-9DC2-4C28-9E80-E1E2517DF261}" destId="{C4E3CA6E-67D8-4640-A197-B8814F6C4C00}" srcOrd="2" destOrd="0" presId="urn:microsoft.com/office/officeart/2005/8/layout/radial4"/>
    <dgm:cxn modelId="{FAD54DC0-4595-400B-ADF0-3388517B4C06}" type="presParOf" srcId="{C91A8D07-9DC2-4C28-9E80-E1E2517DF261}" destId="{B166A23C-AF7F-464A-9D4A-905FFAA24C86}" srcOrd="3" destOrd="0" presId="urn:microsoft.com/office/officeart/2005/8/layout/radial4"/>
    <dgm:cxn modelId="{F3380469-1038-4D5B-9949-5DDB53ECAC7F}" type="presParOf" srcId="{C91A8D07-9DC2-4C28-9E80-E1E2517DF261}" destId="{F6BA960B-14BA-4FC5-8DFB-AA4BB4569277}" srcOrd="4" destOrd="0" presId="urn:microsoft.com/office/officeart/2005/8/layout/radial4"/>
    <dgm:cxn modelId="{133B87EF-8CFE-4A73-8018-BE26C548BF47}" type="presParOf" srcId="{C91A8D07-9DC2-4C28-9E80-E1E2517DF261}" destId="{0A21425D-3A88-4C61-BB31-8F5C3FE2AF89}" srcOrd="5" destOrd="0" presId="urn:microsoft.com/office/officeart/2005/8/layout/radial4"/>
    <dgm:cxn modelId="{6B121154-B53B-4595-B747-F2B4B52DBEC4}" type="presParOf" srcId="{C91A8D07-9DC2-4C28-9E80-E1E2517DF261}" destId="{EB726A7B-3D23-4014-9AC7-348654D9B7C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FED20-3B7C-48C5-A0AD-12714959F91D}" type="doc">
      <dgm:prSet loTypeId="urn:microsoft.com/office/officeart/2005/8/layout/cycle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27359D03-300C-4049-B9E7-39FACD74D7E3}" type="pres">
      <dgm:prSet presAssocID="{0B9FED20-3B7C-48C5-A0AD-12714959F91D}" presName="Name0" presStyleCnt="0">
        <dgm:presLayoutVars>
          <dgm:dir/>
          <dgm:resizeHandles val="exact"/>
        </dgm:presLayoutVars>
      </dgm:prSet>
      <dgm:spPr/>
    </dgm:pt>
    <dgm:pt modelId="{9AA62F84-6829-4B12-B7C3-D9CBD8095AD7}" type="pres">
      <dgm:prSet presAssocID="{0B9FED20-3B7C-48C5-A0AD-12714959F91D}" presName="cycle" presStyleCnt="0"/>
      <dgm:spPr/>
    </dgm:pt>
  </dgm:ptLst>
  <dgm:cxnLst>
    <dgm:cxn modelId="{39228D99-C4B1-4EDB-AE04-DE05CD7CA9AF}" type="presOf" srcId="{0B9FED20-3B7C-48C5-A0AD-12714959F91D}" destId="{27359D03-300C-4049-B9E7-39FACD74D7E3}" srcOrd="0" destOrd="0" presId="urn:microsoft.com/office/officeart/2005/8/layout/cycle3"/>
    <dgm:cxn modelId="{51C0B935-6F11-41E0-8D60-A46934BDCD8F}" type="presParOf" srcId="{27359D03-300C-4049-B9E7-39FACD74D7E3}" destId="{9AA62F84-6829-4B12-B7C3-D9CBD8095AD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2E6B5-2B1A-451E-9190-52BEF1BDC5A1}" type="doc">
      <dgm:prSet loTypeId="urn:microsoft.com/office/officeart/2005/8/layout/matrix2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888320B5-F70A-49AE-A860-F15441FE4D19}">
      <dgm:prSet phldrT="[Текст]" custT="1"/>
      <dgm:spPr/>
      <dgm:t>
        <a:bodyPr/>
        <a:lstStyle/>
        <a:p>
          <a:r>
            <a:rPr lang="uk-UA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Співнапрямлені</a:t>
          </a:r>
          <a:endParaRPr lang="ru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740E7-C4E2-47A9-9180-48E2E10A1511}" type="parTrans" cxnId="{15A7263A-B5D6-486C-AD3A-1E587C73A233}">
      <dgm:prSet/>
      <dgm:spPr/>
      <dgm:t>
        <a:bodyPr/>
        <a:lstStyle/>
        <a:p>
          <a:endParaRPr lang="ru-UA"/>
        </a:p>
      </dgm:t>
    </dgm:pt>
    <dgm:pt modelId="{67E1C436-3830-4143-B6F8-762460738C88}" type="sibTrans" cxnId="{15A7263A-B5D6-486C-AD3A-1E587C73A233}">
      <dgm:prSet/>
      <dgm:spPr/>
      <dgm:t>
        <a:bodyPr/>
        <a:lstStyle/>
        <a:p>
          <a:endParaRPr lang="ru-UA"/>
        </a:p>
      </dgm:t>
    </dgm:pt>
    <dgm:pt modelId="{769F6F03-C096-46DC-89F5-07FAD6DD962C}">
      <dgm:prSet custT="1"/>
      <dgm:spPr/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Протилежно напрямлені</a:t>
          </a:r>
          <a:endParaRPr lang="ru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B9E59-890D-4805-B6BA-CE3CB5009591}" type="parTrans" cxnId="{521974D9-AB8C-4770-8BDD-28F3C6DC1A1F}">
      <dgm:prSet/>
      <dgm:spPr/>
      <dgm:t>
        <a:bodyPr/>
        <a:lstStyle/>
        <a:p>
          <a:endParaRPr lang="ru-UA"/>
        </a:p>
      </dgm:t>
    </dgm:pt>
    <dgm:pt modelId="{E04E08F9-C6D0-42A4-9B78-CCAF85F5F2A4}" type="sibTrans" cxnId="{521974D9-AB8C-4770-8BDD-28F3C6DC1A1F}">
      <dgm:prSet/>
      <dgm:spPr/>
      <dgm:t>
        <a:bodyPr/>
        <a:lstStyle/>
        <a:p>
          <a:endParaRPr lang="ru-UA"/>
        </a:p>
      </dgm:t>
    </dgm:pt>
    <dgm:pt modelId="{A79EACCA-83CA-4019-A1C8-281E2EF42E97}">
      <dgm:prSet custT="1"/>
      <dgm:spPr/>
      <dgm:t>
        <a:bodyPr/>
        <a:lstStyle/>
        <a:p>
          <a:r>
            <a:rPr lang="uk-UA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endParaRPr lang="ru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C0C4B-7D7B-47FE-AB1D-D35478C5E7F0}" type="parTrans" cxnId="{414A0A16-D8B6-487B-9C47-3A23470C3C49}">
      <dgm:prSet/>
      <dgm:spPr/>
      <dgm:t>
        <a:bodyPr/>
        <a:lstStyle/>
        <a:p>
          <a:endParaRPr lang="ru-UA"/>
        </a:p>
      </dgm:t>
    </dgm:pt>
    <dgm:pt modelId="{E20B3E80-E92E-4A48-969C-CA730691A3C8}" type="sibTrans" cxnId="{414A0A16-D8B6-487B-9C47-3A23470C3C49}">
      <dgm:prSet/>
      <dgm:spPr/>
      <dgm:t>
        <a:bodyPr/>
        <a:lstStyle/>
        <a:p>
          <a:endParaRPr lang="ru-UA"/>
        </a:p>
      </dgm:t>
    </dgm:pt>
    <dgm:pt modelId="{5AFFF0E2-39C3-4711-9122-6626594A9986}">
      <dgm:prSet custT="1"/>
      <dgm:spPr/>
      <dgm:t>
        <a:bodyPr/>
        <a:lstStyle/>
        <a:p>
          <a:r>
            <a: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Протилежні</a:t>
          </a:r>
          <a:endParaRPr lang="ru-UA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A0ACC-4B7B-4CE5-B0A9-13CAD36FBAFF}" type="parTrans" cxnId="{6BE7896D-745F-4045-B780-D972451197A1}">
      <dgm:prSet/>
      <dgm:spPr/>
      <dgm:t>
        <a:bodyPr/>
        <a:lstStyle/>
        <a:p>
          <a:endParaRPr lang="ru-UA"/>
        </a:p>
      </dgm:t>
    </dgm:pt>
    <dgm:pt modelId="{82752FA2-B630-4E4E-A7FD-0B2FA096EB48}" type="sibTrans" cxnId="{6BE7896D-745F-4045-B780-D972451197A1}">
      <dgm:prSet/>
      <dgm:spPr/>
      <dgm:t>
        <a:bodyPr/>
        <a:lstStyle/>
        <a:p>
          <a:endParaRPr lang="ru-UA"/>
        </a:p>
      </dgm:t>
    </dgm:pt>
    <mc:AlternateContent xmlns:mc="http://schemas.openxmlformats.org/markup-compatibility/2006" xmlns:a14="http://schemas.microsoft.com/office/drawing/2010/main">
      <mc:Choice Requires="a14">
        <dgm:pt modelId="{425F9199-FAAB-4649-A7B8-29C2EE83903A}">
          <dgm:prSet/>
          <dgm:spPr/>
        </dgm:pt>
      </mc:Choice>
      <mc:Fallback xmlns="">
        <dgm:pt modelId="{425F9199-FAAB-4649-A7B8-29C2EE83903A}">
          <dgm:prSet/>
          <dgm:spPr/>
          <dgm:t>
            <a:bodyPr/>
            <a:lstStyle/>
            <a:p>
              <a:r>
                <a:rPr lang="en-US" b="1" i="0">
                  <a:latin typeface="Cambria Math" panose="02040503050406030204" pitchFamily="18" charset="0"/>
                </a:rPr>
                <a:t>𝒂</a:t>
              </a:r>
              <a:r>
                <a:rPr lang="ru-UA" b="1" i="0">
                  <a:latin typeface="Cambria Math" panose="02040503050406030204" pitchFamily="18" charset="0"/>
                </a:rPr>
                <a:t> ⃗</a:t>
              </a:r>
              <a:endParaRPr lang="ru-UA"/>
            </a:p>
          </dgm:t>
        </dgm:pt>
      </mc:Fallback>
    </mc:AlternateContent>
    <dgm:pt modelId="{2E2C2569-8861-42E7-908B-CF61AAD991F6}" type="parTrans" cxnId="{1F7C533D-EB5D-41D4-9D9D-E2E4D30AAEA6}">
      <dgm:prSet/>
      <dgm:spPr/>
      <dgm:t>
        <a:bodyPr/>
        <a:lstStyle/>
        <a:p>
          <a:endParaRPr lang="ru-UA"/>
        </a:p>
      </dgm:t>
    </dgm:pt>
    <dgm:pt modelId="{6AF5A27B-8B72-4EC3-ACD2-8ACFDD384D48}" type="sibTrans" cxnId="{1F7C533D-EB5D-41D4-9D9D-E2E4D30AAEA6}">
      <dgm:prSet/>
      <dgm:spPr/>
      <dgm:t>
        <a:bodyPr/>
        <a:lstStyle/>
        <a:p>
          <a:endParaRPr lang="ru-UA"/>
        </a:p>
      </dgm:t>
    </dgm:pt>
    <dgm:pt modelId="{B7148A3E-68AA-4784-8802-8B350A1E229F}" type="pres">
      <dgm:prSet presAssocID="{B382E6B5-2B1A-451E-9190-52BEF1BDC5A1}" presName="matrix" presStyleCnt="0">
        <dgm:presLayoutVars>
          <dgm:chMax val="1"/>
          <dgm:dir/>
          <dgm:resizeHandles val="exact"/>
        </dgm:presLayoutVars>
      </dgm:prSet>
      <dgm:spPr/>
    </dgm:pt>
    <dgm:pt modelId="{32B0172C-EB37-4C8B-BE6E-3499EFFBD284}" type="pres">
      <dgm:prSet presAssocID="{B382E6B5-2B1A-451E-9190-52BEF1BDC5A1}" presName="axisShape" presStyleLbl="bgShp" presStyleIdx="0" presStyleCnt="1" custScaleX="146681" custLinFactNeighborY="143"/>
      <dgm:spPr/>
    </dgm:pt>
    <dgm:pt modelId="{EB7AB984-EB43-4A2F-8B04-CE85775844AB}" type="pres">
      <dgm:prSet presAssocID="{B382E6B5-2B1A-451E-9190-52BEF1BDC5A1}" presName="rect1" presStyleLbl="node1" presStyleIdx="0" presStyleCnt="4" custScaleX="152308" custScaleY="36782" custLinFactNeighborX="-28905" custLinFactNeighborY="27990">
        <dgm:presLayoutVars>
          <dgm:chMax val="0"/>
          <dgm:chPref val="0"/>
          <dgm:bulletEnabled val="1"/>
        </dgm:presLayoutVars>
      </dgm:prSet>
      <dgm:spPr/>
    </dgm:pt>
    <dgm:pt modelId="{91020A19-80F2-4EBC-81AA-A82B6D55C439}" type="pres">
      <dgm:prSet presAssocID="{B382E6B5-2B1A-451E-9190-52BEF1BDC5A1}" presName="rect2" presStyleLbl="node1" presStyleIdx="1" presStyleCnt="4" custScaleX="152308" custScaleY="36782" custLinFactNeighborX="28504" custLinFactNeighborY="29054">
        <dgm:presLayoutVars>
          <dgm:chMax val="0"/>
          <dgm:chPref val="0"/>
          <dgm:bulletEnabled val="1"/>
        </dgm:presLayoutVars>
      </dgm:prSet>
      <dgm:spPr/>
    </dgm:pt>
    <dgm:pt modelId="{38A2CDED-70E6-4ACA-B6D5-EBD3238357B5}" type="pres">
      <dgm:prSet presAssocID="{B382E6B5-2B1A-451E-9190-52BEF1BDC5A1}" presName="rect3" presStyleLbl="node1" presStyleIdx="2" presStyleCnt="4" custScaleX="152308" custScaleY="36782" custLinFactNeighborX="-27589" custLinFactNeighborY="-25410">
        <dgm:presLayoutVars>
          <dgm:chMax val="0"/>
          <dgm:chPref val="0"/>
          <dgm:bulletEnabled val="1"/>
        </dgm:presLayoutVars>
      </dgm:prSet>
      <dgm:spPr/>
    </dgm:pt>
    <dgm:pt modelId="{5B9F6880-18AB-4272-A187-0865BF002EC2}" type="pres">
      <dgm:prSet presAssocID="{B382E6B5-2B1A-451E-9190-52BEF1BDC5A1}" presName="rect4" presStyleLbl="node1" presStyleIdx="3" presStyleCnt="4" custScaleX="152308" custScaleY="36782" custLinFactNeighborX="27791" custLinFactNeighborY="-26480">
        <dgm:presLayoutVars>
          <dgm:chMax val="0"/>
          <dgm:chPref val="0"/>
          <dgm:bulletEnabled val="1"/>
        </dgm:presLayoutVars>
      </dgm:prSet>
      <dgm:spPr/>
    </dgm:pt>
  </dgm:ptLst>
  <dgm:cxnLst>
    <dgm:cxn modelId="{414A0A16-D8B6-487B-9C47-3A23470C3C49}" srcId="{B382E6B5-2B1A-451E-9190-52BEF1BDC5A1}" destId="{A79EACCA-83CA-4019-A1C8-281E2EF42E97}" srcOrd="2" destOrd="0" parTransId="{B1CC0C4B-7D7B-47FE-AB1D-D35478C5E7F0}" sibTransId="{E20B3E80-E92E-4A48-969C-CA730691A3C8}"/>
    <dgm:cxn modelId="{6181172A-A093-49E7-A623-F7316050FD64}" type="presOf" srcId="{A79EACCA-83CA-4019-A1C8-281E2EF42E97}" destId="{38A2CDED-70E6-4ACA-B6D5-EBD3238357B5}" srcOrd="0" destOrd="0" presId="urn:microsoft.com/office/officeart/2005/8/layout/matrix2"/>
    <dgm:cxn modelId="{913E2A35-1F25-4EB2-81E1-0A757B371E68}" type="presOf" srcId="{769F6F03-C096-46DC-89F5-07FAD6DD962C}" destId="{91020A19-80F2-4EBC-81AA-A82B6D55C439}" srcOrd="0" destOrd="0" presId="urn:microsoft.com/office/officeart/2005/8/layout/matrix2"/>
    <dgm:cxn modelId="{15A7263A-B5D6-486C-AD3A-1E587C73A233}" srcId="{B382E6B5-2B1A-451E-9190-52BEF1BDC5A1}" destId="{888320B5-F70A-49AE-A860-F15441FE4D19}" srcOrd="0" destOrd="0" parTransId="{EE4740E7-C4E2-47A9-9180-48E2E10A1511}" sibTransId="{67E1C436-3830-4143-B6F8-762460738C88}"/>
    <dgm:cxn modelId="{1F7C533D-EB5D-41D4-9D9D-E2E4D30AAEA6}" srcId="{B382E6B5-2B1A-451E-9190-52BEF1BDC5A1}" destId="{425F9199-FAAB-4649-A7B8-29C2EE83903A}" srcOrd="4" destOrd="0" parTransId="{2E2C2569-8861-42E7-908B-CF61AAD991F6}" sibTransId="{6AF5A27B-8B72-4EC3-ACD2-8ACFDD384D48}"/>
    <dgm:cxn modelId="{6BE7896D-745F-4045-B780-D972451197A1}" srcId="{B382E6B5-2B1A-451E-9190-52BEF1BDC5A1}" destId="{5AFFF0E2-39C3-4711-9122-6626594A9986}" srcOrd="3" destOrd="0" parTransId="{4D4A0ACC-4B7B-4CE5-B0A9-13CAD36FBAFF}" sibTransId="{82752FA2-B630-4E4E-A7FD-0B2FA096EB48}"/>
    <dgm:cxn modelId="{7592366E-075C-4066-B4A3-57638CEFE32B}" type="presOf" srcId="{5AFFF0E2-39C3-4711-9122-6626594A9986}" destId="{5B9F6880-18AB-4272-A187-0865BF002EC2}" srcOrd="0" destOrd="0" presId="urn:microsoft.com/office/officeart/2005/8/layout/matrix2"/>
    <dgm:cxn modelId="{82350E8E-897D-4696-B584-D40E703AB483}" type="presOf" srcId="{888320B5-F70A-49AE-A860-F15441FE4D19}" destId="{EB7AB984-EB43-4A2F-8B04-CE85775844AB}" srcOrd="0" destOrd="0" presId="urn:microsoft.com/office/officeart/2005/8/layout/matrix2"/>
    <dgm:cxn modelId="{C62BC9AA-BC9F-484E-89D8-65248C8CD5C7}" type="presOf" srcId="{B382E6B5-2B1A-451E-9190-52BEF1BDC5A1}" destId="{B7148A3E-68AA-4784-8802-8B350A1E229F}" srcOrd="0" destOrd="0" presId="urn:microsoft.com/office/officeart/2005/8/layout/matrix2"/>
    <dgm:cxn modelId="{521974D9-AB8C-4770-8BDD-28F3C6DC1A1F}" srcId="{B382E6B5-2B1A-451E-9190-52BEF1BDC5A1}" destId="{769F6F03-C096-46DC-89F5-07FAD6DD962C}" srcOrd="1" destOrd="0" parTransId="{CBAB9E59-890D-4805-B6BA-CE3CB5009591}" sibTransId="{E04E08F9-C6D0-42A4-9B78-CCAF85F5F2A4}"/>
    <dgm:cxn modelId="{438F031F-01E1-42D9-A614-CE207DCFE2E1}" type="presParOf" srcId="{B7148A3E-68AA-4784-8802-8B350A1E229F}" destId="{32B0172C-EB37-4C8B-BE6E-3499EFFBD284}" srcOrd="0" destOrd="0" presId="urn:microsoft.com/office/officeart/2005/8/layout/matrix2"/>
    <dgm:cxn modelId="{81911F93-B116-4B91-A0F0-2BEA5C5E3830}" type="presParOf" srcId="{B7148A3E-68AA-4784-8802-8B350A1E229F}" destId="{EB7AB984-EB43-4A2F-8B04-CE85775844AB}" srcOrd="1" destOrd="0" presId="urn:microsoft.com/office/officeart/2005/8/layout/matrix2"/>
    <dgm:cxn modelId="{FE8D471C-132B-4F86-BCFC-CFCE652F97BC}" type="presParOf" srcId="{B7148A3E-68AA-4784-8802-8B350A1E229F}" destId="{91020A19-80F2-4EBC-81AA-A82B6D55C439}" srcOrd="2" destOrd="0" presId="urn:microsoft.com/office/officeart/2005/8/layout/matrix2"/>
    <dgm:cxn modelId="{C19FFB1B-DD1E-4A3A-B43A-459A6315F530}" type="presParOf" srcId="{B7148A3E-68AA-4784-8802-8B350A1E229F}" destId="{38A2CDED-70E6-4ACA-B6D5-EBD3238357B5}" srcOrd="3" destOrd="0" presId="urn:microsoft.com/office/officeart/2005/8/layout/matrix2"/>
    <dgm:cxn modelId="{DED82551-EBDF-45DD-973A-57675912CF28}" type="presParOf" srcId="{B7148A3E-68AA-4784-8802-8B350A1E229F}" destId="{5B9F6880-18AB-4272-A187-0865BF002EC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3C9-EEA1-406E-B056-45A0ED1CAABB}">
      <dsp:nvSpPr>
        <dsp:cNvPr id="0" name=""/>
        <dsp:cNvSpPr/>
      </dsp:nvSpPr>
      <dsp:spPr>
        <a:xfrm>
          <a:off x="-6763986" y="-1034252"/>
          <a:ext cx="8050204" cy="8050204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9635-B43B-4E5D-A916-3B3FA0379D2D}">
      <dsp:nvSpPr>
        <dsp:cNvPr id="0" name=""/>
        <dsp:cNvSpPr/>
      </dsp:nvSpPr>
      <dsp:spPr>
        <a:xfrm>
          <a:off x="561745" y="373736"/>
          <a:ext cx="8709505" cy="747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добутку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373736"/>
        <a:ext cx="8709505" cy="747951"/>
      </dsp:txXfrm>
    </dsp:sp>
    <dsp:sp modelId="{E4E8F305-EE7D-4738-AF62-F99E6CB209E0}">
      <dsp:nvSpPr>
        <dsp:cNvPr id="0" name=""/>
        <dsp:cNvSpPr/>
      </dsp:nvSpPr>
      <dsp:spPr>
        <a:xfrm>
          <a:off x="94275" y="280242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1F505-C474-4336-AA47-1314795BD1D8}">
      <dsp:nvSpPr>
        <dsp:cNvPr id="0" name=""/>
        <dsp:cNvSpPr/>
      </dsp:nvSpPr>
      <dsp:spPr>
        <a:xfrm>
          <a:off x="1097705" y="1495305"/>
          <a:ext cx="8173544" cy="74795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розглянути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властивості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 та довести теорему про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добуток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 на число;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1495305"/>
        <a:ext cx="8173544" cy="747951"/>
      </dsp:txXfrm>
    </dsp:sp>
    <dsp:sp modelId="{7D5CF6D1-3E78-40DF-A39C-7F3049731BC6}">
      <dsp:nvSpPr>
        <dsp:cNvPr id="0" name=""/>
        <dsp:cNvSpPr/>
      </dsp:nvSpPr>
      <dsp:spPr>
        <a:xfrm>
          <a:off x="630235" y="1401811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75640-50C3-45F1-81CA-88A0375AAD84}">
      <dsp:nvSpPr>
        <dsp:cNvPr id="0" name=""/>
        <dsp:cNvSpPr/>
      </dsp:nvSpPr>
      <dsp:spPr>
        <a:xfrm>
          <a:off x="1262202" y="2616874"/>
          <a:ext cx="8009047" cy="74795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умову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колінеарності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2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202" y="2616874"/>
        <a:ext cx="8009047" cy="747951"/>
      </dsp:txXfrm>
    </dsp:sp>
    <dsp:sp modelId="{B7DB1485-5387-4F18-9D4D-DED150FA6DB0}">
      <dsp:nvSpPr>
        <dsp:cNvPr id="0" name=""/>
        <dsp:cNvSpPr/>
      </dsp:nvSpPr>
      <dsp:spPr>
        <a:xfrm>
          <a:off x="794732" y="2523380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4EA80-AA20-468F-9FA5-2CB2DAFB88DB}">
      <dsp:nvSpPr>
        <dsp:cNvPr id="0" name=""/>
        <dsp:cNvSpPr/>
      </dsp:nvSpPr>
      <dsp:spPr>
        <a:xfrm>
          <a:off x="1097705" y="3738442"/>
          <a:ext cx="8173544" cy="74795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розв’язувати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задачі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передбачають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множення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3738442"/>
        <a:ext cx="8173544" cy="747951"/>
      </dsp:txXfrm>
    </dsp:sp>
    <dsp:sp modelId="{B8550205-1D91-4D08-9788-40B1EEABA214}">
      <dsp:nvSpPr>
        <dsp:cNvPr id="0" name=""/>
        <dsp:cNvSpPr/>
      </dsp:nvSpPr>
      <dsp:spPr>
        <a:xfrm>
          <a:off x="630235" y="3644948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C9593-9DD3-448D-A7F7-BA119A0DB02E}">
      <dsp:nvSpPr>
        <dsp:cNvPr id="0" name=""/>
        <dsp:cNvSpPr/>
      </dsp:nvSpPr>
      <dsp:spPr>
        <a:xfrm>
          <a:off x="561745" y="4860011"/>
          <a:ext cx="8709505" cy="7479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4860011"/>
        <a:ext cx="8709505" cy="747951"/>
      </dsp:txXfrm>
    </dsp:sp>
    <dsp:sp modelId="{9F8203ED-2C81-4563-9E2F-FE6778B6F6B6}">
      <dsp:nvSpPr>
        <dsp:cNvPr id="0" name=""/>
        <dsp:cNvSpPr/>
      </dsp:nvSpPr>
      <dsp:spPr>
        <a:xfrm>
          <a:off x="94275" y="4766517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F9A5D-68FA-4F95-A49D-06E2704CB11C}">
      <dsp:nvSpPr>
        <dsp:cNvPr id="0" name=""/>
        <dsp:cNvSpPr/>
      </dsp:nvSpPr>
      <dsp:spPr>
        <a:xfrm>
          <a:off x="1886521" y="309893"/>
          <a:ext cx="3657410" cy="12261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UA" sz="2000" b="1" i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властивості і ознаки рівних векторів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2422136" y="489464"/>
        <a:ext cx="2586180" cy="867047"/>
      </dsp:txXfrm>
    </dsp:sp>
    <dsp:sp modelId="{34B53D44-37C1-4E5C-8B52-116533ACB713}">
      <dsp:nvSpPr>
        <dsp:cNvPr id="0" name=""/>
        <dsp:cNvSpPr/>
      </dsp:nvSpPr>
      <dsp:spPr>
        <a:xfrm rot="8675821">
          <a:off x="1281556" y="1738068"/>
          <a:ext cx="1845652" cy="698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3CA6E-67D8-4640-A197-B8814F6C4C00}">
      <dsp:nvSpPr>
        <dsp:cNvPr id="0" name=""/>
        <dsp:cNvSpPr/>
      </dsp:nvSpPr>
      <dsp:spPr>
        <a:xfrm>
          <a:off x="212188" y="1677324"/>
          <a:ext cx="2261844" cy="1863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Рівні вектори співнапрямлені та мають рівні довжини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266761" y="1731897"/>
        <a:ext cx="2152698" cy="1754102"/>
      </dsp:txXfrm>
    </dsp:sp>
    <dsp:sp modelId="{B166A23C-AF7F-464A-9D4A-905FFAA24C86}">
      <dsp:nvSpPr>
        <dsp:cNvPr id="0" name=""/>
        <dsp:cNvSpPr/>
      </dsp:nvSpPr>
      <dsp:spPr>
        <a:xfrm rot="5347395">
          <a:off x="3315999" y="1783266"/>
          <a:ext cx="944314" cy="698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A960B-14BA-4FC5-8DFB-AA4BB4569277}">
      <dsp:nvSpPr>
        <dsp:cNvPr id="0" name=""/>
        <dsp:cNvSpPr/>
      </dsp:nvSpPr>
      <dsp:spPr>
        <a:xfrm>
          <a:off x="2589937" y="2555547"/>
          <a:ext cx="2329061" cy="1863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будь-якої точки можна відкласти вектор, що дорівнює даному, і притому тільки один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2644510" y="2610120"/>
        <a:ext cx="2219915" cy="1754102"/>
      </dsp:txXfrm>
    </dsp:sp>
    <dsp:sp modelId="{0A21425D-3A88-4C61-BB31-8F5C3FE2AF89}">
      <dsp:nvSpPr>
        <dsp:cNvPr id="0" name=""/>
        <dsp:cNvSpPr/>
      </dsp:nvSpPr>
      <dsp:spPr>
        <a:xfrm rot="1996297">
          <a:off x="4414679" y="1657628"/>
          <a:ext cx="1850254" cy="698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26A7B-3D23-4014-9AC7-348654D9B7CE}">
      <dsp:nvSpPr>
        <dsp:cNvPr id="0" name=""/>
        <dsp:cNvSpPr/>
      </dsp:nvSpPr>
      <dsp:spPr>
        <a:xfrm>
          <a:off x="5053340" y="1611466"/>
          <a:ext cx="2261844" cy="1863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 вектори співнапрямлені та мають рівні довжини, то вони рівні</a:t>
          </a:r>
          <a:endParaRPr lang="ru-UA" sz="2000" kern="1200" dirty="0">
            <a:solidFill>
              <a:schemeClr val="tx1"/>
            </a:solidFill>
          </a:endParaRPr>
        </a:p>
      </dsp:txBody>
      <dsp:txXfrm>
        <a:off x="5107913" y="1666039"/>
        <a:ext cx="2152698" cy="1754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172C-EB37-4C8B-BE6E-3499EFFBD284}">
      <dsp:nvSpPr>
        <dsp:cNvPr id="0" name=""/>
        <dsp:cNvSpPr/>
      </dsp:nvSpPr>
      <dsp:spPr>
        <a:xfrm>
          <a:off x="1493897" y="0"/>
          <a:ext cx="8181522" cy="557776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AB984-EB43-4A2F-8B04-CE85775844AB}">
      <dsp:nvSpPr>
        <dsp:cNvPr id="0" name=""/>
        <dsp:cNvSpPr/>
      </dsp:nvSpPr>
      <dsp:spPr>
        <a:xfrm>
          <a:off x="1929905" y="1692271"/>
          <a:ext cx="3398153" cy="8206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Співнапрямлені</a:t>
          </a:r>
          <a:endParaRPr lang="ru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9966" y="1732332"/>
        <a:ext cx="3318031" cy="740523"/>
      </dsp:txXfrm>
    </dsp:sp>
    <dsp:sp modelId="{91020A19-80F2-4EBC-81AA-A82B6D55C439}">
      <dsp:nvSpPr>
        <dsp:cNvPr id="0" name=""/>
        <dsp:cNvSpPr/>
      </dsp:nvSpPr>
      <dsp:spPr>
        <a:xfrm>
          <a:off x="5832311" y="1716010"/>
          <a:ext cx="3398153" cy="820645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Протилежно напрямлені</a:t>
          </a:r>
          <a:endParaRPr lang="ru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2372" y="1756071"/>
        <a:ext cx="3318031" cy="740523"/>
      </dsp:txXfrm>
    </dsp:sp>
    <dsp:sp modelId="{38A2CDED-70E6-4ACA-B6D5-EBD3238357B5}">
      <dsp:nvSpPr>
        <dsp:cNvPr id="0" name=""/>
        <dsp:cNvSpPr/>
      </dsp:nvSpPr>
      <dsp:spPr>
        <a:xfrm>
          <a:off x="1959267" y="3122411"/>
          <a:ext cx="3398153" cy="820645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endParaRPr lang="ru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9328" y="3162472"/>
        <a:ext cx="3318031" cy="740523"/>
      </dsp:txXfrm>
    </dsp:sp>
    <dsp:sp modelId="{5B9F6880-18AB-4272-A187-0865BF002EC2}">
      <dsp:nvSpPr>
        <dsp:cNvPr id="0" name=""/>
        <dsp:cNvSpPr/>
      </dsp:nvSpPr>
      <dsp:spPr>
        <a:xfrm>
          <a:off x="5816404" y="3098538"/>
          <a:ext cx="3398153" cy="82064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Протилежні</a:t>
          </a:r>
          <a:endParaRPr lang="ru-UA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6465" y="3138599"/>
        <a:ext cx="3318031" cy="74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66CE-CFFB-515D-8B6B-852F2DC6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206C-6238-2C55-3E0F-C65C2ED0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DE3B5-C4BD-553B-36EA-C13AF781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1FDA-5921-C20E-2B5A-993A2F8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647F-22FB-338A-7ED4-4CA2A2B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AB52-7477-5A50-3B60-ACF92EB8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CB9B71-7464-F7CC-03BD-3424F2F9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3141D-913C-9BA0-7ECC-C4F2A33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EBB28-A90E-F44C-1AF6-21B817D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6250-0249-40FD-385E-2B2DACA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7C568-8763-3334-BDE0-FBEE10C2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21864-BF24-38E5-8324-A222683A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A1D9-EA59-E2E0-88F3-73BB327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5A534-F4EE-8101-CAE3-D73056D9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2EF77-CE07-A770-8784-4C5B3D4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9FB5-F42F-F4E3-7929-0D22D7E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B51A-58A2-47BD-5C4D-72DB6DF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AED9C-2861-0A0A-2F78-EBD45382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22E3-1936-47CE-31EC-C9AB3CA0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1320-49BA-447B-9C88-13879B81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87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AB5E-4A73-715D-FEC2-E18AAB0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86AFF-2F80-31B8-4192-2023142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3B8E5-6840-BD8A-861F-95507F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01875-8A59-F88B-804F-F209BC0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E1644-B96D-06C8-CEAE-10BBD87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3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B79D-12CA-E71B-A699-1369655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99E9-F49B-A095-198A-6FBF3F5D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7A64DA-E111-4A22-A97D-0653554E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3BC03-B547-F6F7-9A8C-6F0893E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CEB45-2EEE-FF49-ED73-1CBF277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8B1F4-C16A-CB46-67C2-84AFD63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8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B65B-32D4-E05E-9718-F34BB40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130E4-D76F-ACFB-95FA-2C626550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3C1A-5AC5-61A3-948B-FE1720FA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8664F-9804-B4D7-404B-F18EC72F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C7DE0-66C1-0E10-706B-C2AC9062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57258-7318-164C-0D61-26CAD87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EC1776-D656-A813-2963-3081B0D1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5BD78-5869-3FD7-ABFC-DA16C0E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1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8292-E854-75C5-0FC2-5A723A5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0B639-81ED-C9FF-BD1D-E573FEC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9FF8A-E1F5-A472-5113-0D849C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7117-EA31-9965-60A8-B41C7D7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46F9-A63D-960B-5CEC-170AF67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8CB448-FE9B-5550-CB4B-B46CA6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88FA9-8559-A272-7D3D-2C3B1DDC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57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61A5-DFE0-54C1-59F9-7FE01322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52FE-3213-69AB-9C6D-FC2D6B35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2484F-BFAC-A707-436F-3EB4F01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30090-5F77-E669-233C-C2D259C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329BD-EDB4-552E-1446-2D716C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A093-8679-631D-8065-807CCD0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24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CDDF5-95B9-5E1B-CD3B-B14231EF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8A35A-4F43-6005-067C-FC325F1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B0679-C882-C661-BEA6-F06A1C4B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0B85-DF3C-7CBE-C153-DCA982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CB0BB-DA46-47E8-8686-70906DD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3BEA5-9191-CF37-31E3-167695B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3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DAF8-570E-DCB2-1A8B-692DBC6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19312-0000-EAFE-B2B9-3D24680D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E6223-035E-B224-3B13-8C44383DF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6F-7A5C-436C-B4B9-ED34126E7816}" type="datetimeFigureOut">
              <a:rPr lang="ru-UA" smtClean="0"/>
              <a:t>03.07.2025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DD97A-9001-9531-3AFF-7C06781D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09255-600D-A128-47D6-8925A61AF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learningapps.org/watch?v=p4ot2msaj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7.pn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23.png"/><Relationship Id="rId7" Type="http://schemas.openxmlformats.org/officeDocument/2006/relationships/diagramData" Target="../diagrams/data4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diagramData" Target="../diagrams/data3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7.pn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DF646-8D8C-2F41-CEA4-31DA0B9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15132"/>
            <a:ext cx="5593196" cy="8278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Дистанційний курс з геометрії 9 клас:</a:t>
            </a:r>
          </a:p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«Вектори на площині»</a:t>
            </a:r>
            <a:endParaRPr lang="ru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93496C-435E-520D-1615-76E0E6D6EEB5}"/>
              </a:ext>
            </a:extLst>
          </p:cNvPr>
          <p:cNvSpPr/>
          <p:nvPr/>
        </p:nvSpPr>
        <p:spPr>
          <a:xfrm>
            <a:off x="1850135" y="2483615"/>
            <a:ext cx="5873787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4400" b="0" cap="none" spc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</a:t>
            </a:r>
            <a:endParaRPr lang="ru-RU" sz="4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Рівні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вектори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Колінеарні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вектори</a:t>
            </a:r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6">
            <a:extLst>
              <a:ext uri="{FF2B5EF4-FFF2-40B4-BE49-F238E27FC236}">
                <a16:creationId xmlns:a16="http://schemas.microsoft.com/office/drawing/2014/main" id="{AAE5C138-F1A2-034A-C6AA-8B6A138BA6F9}"/>
              </a:ext>
            </a:extLst>
          </p:cNvPr>
          <p:cNvSpPr>
            <a:spLocks/>
          </p:cNvSpPr>
          <p:nvPr/>
        </p:nvSpPr>
        <p:spPr bwMode="auto">
          <a:xfrm>
            <a:off x="1169179" y="3248826"/>
            <a:ext cx="3568700" cy="12700"/>
          </a:xfrm>
          <a:custGeom>
            <a:avLst/>
            <a:gdLst>
              <a:gd name="T0" fmla="*/ 0 w 2248"/>
              <a:gd name="T1" fmla="*/ 0 h 8"/>
              <a:gd name="T2" fmla="*/ 2248 w 2248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48" h="8">
                <a:moveTo>
                  <a:pt x="0" y="0"/>
                </a:moveTo>
                <a:lnTo>
                  <a:pt x="2248" y="8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E62295B1-B028-6470-F99C-D84CDD45A0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0349" y="680047"/>
                <a:ext cx="10327877" cy="119468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Розгляньте рівнобічну трапецію </a:t>
                </a:r>
                <a:r>
                  <a:rPr lang="en-US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ABCD.</a:t>
                </a:r>
                <a:r>
                  <a:rPr lang="ru-RU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altLang="ru-UA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неї</a:t>
                </a:r>
                <a:r>
                  <a:rPr lang="ru-RU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очки  </a:t>
                </a:r>
                <a:r>
                  <a:rPr lang="en-US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ru-RU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UA" sz="2200" b="0" i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середини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200" b="0" i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бічних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sz="2200" b="0" i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сторін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ru-RU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</a:t>
                </a:r>
                <a:r>
                  <a:rPr lang="ru-RU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uk-UA" altLang="ru-UA" sz="2200" b="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відповідно. Чи рівні вектори</a:t>
                </a:r>
                <a:r>
                  <a:rPr lang="en-US" altLang="ru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𝑁𝐾</m:t>
                        </m:r>
                      </m:e>
                    </m:acc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ru-RU" altLang="ru-UA" sz="2200" b="0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 Box 15">
                <a:extLst>
                  <a:ext uri="{FF2B5EF4-FFF2-40B4-BE49-F238E27FC236}">
                    <a16:creationId xmlns:a16="http://schemas.microsoft.com/office/drawing/2014/main" id="{E62295B1-B028-6470-F99C-D84CDD45A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0349" y="680047"/>
                <a:ext cx="10327877" cy="1194686"/>
              </a:xfrm>
              <a:prstGeom prst="rect">
                <a:avLst/>
              </a:prstGeom>
              <a:blipFill>
                <a:blip r:embed="rId2"/>
                <a:stretch>
                  <a:fillRect l="-413" t="-3030" r="-413" b="-8586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2">
            <a:extLst>
              <a:ext uri="{FF2B5EF4-FFF2-40B4-BE49-F238E27FC236}">
                <a16:creationId xmlns:a16="http://schemas.microsoft.com/office/drawing/2014/main" id="{A90E9668-7012-D300-73BB-C3001F049554}"/>
              </a:ext>
            </a:extLst>
          </p:cNvPr>
          <p:cNvSpPr>
            <a:spLocks/>
          </p:cNvSpPr>
          <p:nvPr/>
        </p:nvSpPr>
        <p:spPr bwMode="auto">
          <a:xfrm>
            <a:off x="508779" y="2270926"/>
            <a:ext cx="4826000" cy="2006600"/>
          </a:xfrm>
          <a:custGeom>
            <a:avLst/>
            <a:gdLst>
              <a:gd name="T0" fmla="*/ 8 w 3040"/>
              <a:gd name="T1" fmla="*/ 1264 h 1264"/>
              <a:gd name="T2" fmla="*/ 776 w 3040"/>
              <a:gd name="T3" fmla="*/ 16 h 1264"/>
              <a:gd name="T4" fmla="*/ 2320 w 3040"/>
              <a:gd name="T5" fmla="*/ 0 h 1264"/>
              <a:gd name="T6" fmla="*/ 3040 w 3040"/>
              <a:gd name="T7" fmla="*/ 1248 h 1264"/>
              <a:gd name="T8" fmla="*/ 0 w 3040"/>
              <a:gd name="T9" fmla="*/ 1248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0" h="1264">
                <a:moveTo>
                  <a:pt x="8" y="1264"/>
                </a:moveTo>
                <a:lnTo>
                  <a:pt x="776" y="16"/>
                </a:lnTo>
                <a:lnTo>
                  <a:pt x="2320" y="0"/>
                </a:lnTo>
                <a:lnTo>
                  <a:pt x="3040" y="1248"/>
                </a:lnTo>
                <a:lnTo>
                  <a:pt x="0" y="1248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E87953D-3178-A8A2-BE1D-87C930628DE7}"/>
              </a:ext>
            </a:extLst>
          </p:cNvPr>
          <p:cNvSpPr>
            <a:spLocks/>
          </p:cNvSpPr>
          <p:nvPr/>
        </p:nvSpPr>
        <p:spPr bwMode="auto">
          <a:xfrm>
            <a:off x="4204479" y="2283626"/>
            <a:ext cx="1130300" cy="1955800"/>
          </a:xfrm>
          <a:custGeom>
            <a:avLst/>
            <a:gdLst>
              <a:gd name="T0" fmla="*/ 712 w 712"/>
              <a:gd name="T1" fmla="*/ 1232 h 1232"/>
              <a:gd name="T2" fmla="*/ 0 w 712"/>
              <a:gd name="T3" fmla="*/ 0 h 12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2" h="1232">
                <a:moveTo>
                  <a:pt x="712" y="123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9AAAA93-4141-27F0-76E4-468418D0E7D2}"/>
              </a:ext>
            </a:extLst>
          </p:cNvPr>
          <p:cNvSpPr>
            <a:spLocks/>
          </p:cNvSpPr>
          <p:nvPr/>
        </p:nvSpPr>
        <p:spPr bwMode="auto">
          <a:xfrm>
            <a:off x="1753379" y="2283626"/>
            <a:ext cx="2438400" cy="1588"/>
          </a:xfrm>
          <a:custGeom>
            <a:avLst/>
            <a:gdLst>
              <a:gd name="T0" fmla="*/ 0 w 1536"/>
              <a:gd name="T1" fmla="*/ 0 h 1"/>
              <a:gd name="T2" fmla="*/ 1536 w 153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6" h="1">
                <a:moveTo>
                  <a:pt x="0" y="0"/>
                </a:moveTo>
                <a:lnTo>
                  <a:pt x="1536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52C838BC-10C9-D1DA-467C-F3FD150E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79" y="4040989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UA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E4761C77-25B5-A63E-3B4B-54D3DE60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079" y="1896216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UA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4FF70A83-9AC9-46A1-5D62-386A84BEE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679" y="192167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altLang="ru-UA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DAE5D2A-0E5D-056C-A5EF-FFE82F7B6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892" y="402984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altLang="ru-UA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21">
                <a:extLst>
                  <a:ext uri="{FF2B5EF4-FFF2-40B4-BE49-F238E27FC236}">
                    <a16:creationId xmlns:a16="http://schemas.microsoft.com/office/drawing/2014/main" id="{CB08C338-8718-50BB-6168-CAFBC58D17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9650" y="2201076"/>
                <a:ext cx="5695949" cy="681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UA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ru-RU" altLang="ru-UA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i="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altLang="ru-UA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вони </a:t>
                </a:r>
                <a:r>
                  <a:rPr lang="ru-RU" altLang="ru-UA" i="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різні</a:t>
                </a:r>
                <a:r>
                  <a:rPr lang="ru-RU" altLang="ru-UA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altLang="ru-UA" i="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довжиною</a:t>
                </a:r>
                <a:r>
                  <a:rPr lang="ru-RU" altLang="ru-UA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не є </a:t>
                </a:r>
                <a:r>
                  <a:rPr lang="ru-RU" altLang="ru-UA" i="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співнаправленими</a:t>
                </a:r>
                <a:r>
                  <a:rPr lang="ru-RU" altLang="ru-UA" i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>
          <p:sp>
            <p:nvSpPr>
              <p:cNvPr id="23" name="Text Box 21">
                <a:extLst>
                  <a:ext uri="{FF2B5EF4-FFF2-40B4-BE49-F238E27FC236}">
                    <a16:creationId xmlns:a16="http://schemas.microsoft.com/office/drawing/2014/main" id="{CB08C338-8718-50BB-6168-CAFBC58D1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650" y="2201076"/>
                <a:ext cx="5695949" cy="681790"/>
              </a:xfrm>
              <a:prstGeom prst="rect">
                <a:avLst/>
              </a:prstGeom>
              <a:blipFill>
                <a:blip r:embed="rId3"/>
                <a:stretch>
                  <a:fillRect l="-964" r="-857" b="-133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25">
                <a:extLst>
                  <a:ext uri="{FF2B5EF4-FFF2-40B4-BE49-F238E27FC236}">
                    <a16:creationId xmlns:a16="http://schemas.microsoft.com/office/drawing/2014/main" id="{E8719E06-0121-BFAB-16F5-92D7EA345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7228" y="2948332"/>
                <a:ext cx="5970997" cy="95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uk-UA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𝐾𝐵</m:t>
                        </m:r>
                      </m:e>
                    </m:acc>
                  </m:oMath>
                </a14:m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вони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колінеарні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співнаправлені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однакову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довжину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за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умовою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точка К – середина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сторони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АВ); </a:t>
                </a:r>
              </a:p>
            </p:txBody>
          </p:sp>
        </mc:Choice>
        <mc:Fallback>
          <p:sp>
            <p:nvSpPr>
              <p:cNvPr id="27" name="Text Box 25">
                <a:extLst>
                  <a:ext uri="{FF2B5EF4-FFF2-40B4-BE49-F238E27FC236}">
                    <a16:creationId xmlns:a16="http://schemas.microsoft.com/office/drawing/2014/main" id="{E8719E06-0121-BFAB-16F5-92D7EA345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7228" y="2948332"/>
                <a:ext cx="5970997" cy="958789"/>
              </a:xfrm>
              <a:prstGeom prst="rect">
                <a:avLst/>
              </a:prstGeom>
              <a:blipFill>
                <a:blip r:embed="rId4"/>
                <a:stretch>
                  <a:fillRect b="-95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8">
            <a:extLst>
              <a:ext uri="{FF2B5EF4-FFF2-40B4-BE49-F238E27FC236}">
                <a16:creationId xmlns:a16="http://schemas.microsoft.com/office/drawing/2014/main" id="{107BE7CC-2CD9-E3D0-4E98-E7245CCF3C3E}"/>
              </a:ext>
            </a:extLst>
          </p:cNvPr>
          <p:cNvSpPr>
            <a:spLocks/>
          </p:cNvSpPr>
          <p:nvPr/>
        </p:nvSpPr>
        <p:spPr bwMode="auto">
          <a:xfrm>
            <a:off x="1194579" y="2309026"/>
            <a:ext cx="546100" cy="889000"/>
          </a:xfrm>
          <a:custGeom>
            <a:avLst/>
            <a:gdLst>
              <a:gd name="T0" fmla="*/ 0 w 344"/>
              <a:gd name="T1" fmla="*/ 560 h 560"/>
              <a:gd name="T2" fmla="*/ 344 w 344"/>
              <a:gd name="T3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4" h="560">
                <a:moveTo>
                  <a:pt x="0" y="560"/>
                </a:moveTo>
                <a:lnTo>
                  <a:pt x="344" y="0"/>
                </a:ln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E309E1FD-9416-3D9B-62F0-1862738218AD}"/>
              </a:ext>
            </a:extLst>
          </p:cNvPr>
          <p:cNvSpPr>
            <a:spLocks/>
          </p:cNvSpPr>
          <p:nvPr/>
        </p:nvSpPr>
        <p:spPr bwMode="auto">
          <a:xfrm>
            <a:off x="521479" y="3236126"/>
            <a:ext cx="647700" cy="1016000"/>
          </a:xfrm>
          <a:custGeom>
            <a:avLst/>
            <a:gdLst>
              <a:gd name="T0" fmla="*/ 0 w 408"/>
              <a:gd name="T1" fmla="*/ 640 h 640"/>
              <a:gd name="T2" fmla="*/ 408 w 408"/>
              <a:gd name="T3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" h="640">
                <a:moveTo>
                  <a:pt x="0" y="640"/>
                </a:moveTo>
                <a:lnTo>
                  <a:pt x="408" y="0"/>
                </a:lnTo>
              </a:path>
            </a:pathLst>
          </a:custGeom>
          <a:noFill/>
          <a:ln w="38100" cap="flat" cmpd="sng">
            <a:solidFill>
              <a:srgbClr val="A50021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32">
                <a:extLst>
                  <a:ext uri="{FF2B5EF4-FFF2-40B4-BE49-F238E27FC236}">
                    <a16:creationId xmlns:a16="http://schemas.microsoft.com/office/drawing/2014/main" id="{6545CB0D-66A1-1B6A-1804-DA594AE4F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0477" y="3954091"/>
                <a:ext cx="5851471" cy="681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вони не є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співнаправленими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але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однакову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довжину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умовою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трапеція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рівнобічна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</a:p>
            </p:txBody>
          </p:sp>
        </mc:Choice>
        <mc:Fallback>
          <p:sp>
            <p:nvSpPr>
              <p:cNvPr id="33" name="Text Box 32">
                <a:extLst>
                  <a:ext uri="{FF2B5EF4-FFF2-40B4-BE49-F238E27FC236}">
                    <a16:creationId xmlns:a16="http://schemas.microsoft.com/office/drawing/2014/main" id="{6545CB0D-66A1-1B6A-1804-DA594AE4F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477" y="3954091"/>
                <a:ext cx="5851471" cy="681790"/>
              </a:xfrm>
              <a:prstGeom prst="rect">
                <a:avLst/>
              </a:prstGeom>
              <a:blipFill>
                <a:blip r:embed="rId5"/>
                <a:stretch>
                  <a:fillRect b="-144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9">
            <a:extLst>
              <a:ext uri="{FF2B5EF4-FFF2-40B4-BE49-F238E27FC236}">
                <a16:creationId xmlns:a16="http://schemas.microsoft.com/office/drawing/2014/main" id="{A3499677-2EB7-8B77-5EF2-AF001F09F0DB}"/>
              </a:ext>
            </a:extLst>
          </p:cNvPr>
          <p:cNvSpPr>
            <a:spLocks/>
          </p:cNvSpPr>
          <p:nvPr/>
        </p:nvSpPr>
        <p:spPr bwMode="auto">
          <a:xfrm>
            <a:off x="4191779" y="2258226"/>
            <a:ext cx="1143000" cy="1993900"/>
          </a:xfrm>
          <a:custGeom>
            <a:avLst/>
            <a:gdLst>
              <a:gd name="T0" fmla="*/ 720 w 720"/>
              <a:gd name="T1" fmla="*/ 1256 h 1256"/>
              <a:gd name="T2" fmla="*/ 0 w 720"/>
              <a:gd name="T3" fmla="*/ 0 h 12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0" h="1256">
                <a:moveTo>
                  <a:pt x="720" y="125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37" name="Freeform 40">
            <a:extLst>
              <a:ext uri="{FF2B5EF4-FFF2-40B4-BE49-F238E27FC236}">
                <a16:creationId xmlns:a16="http://schemas.microsoft.com/office/drawing/2014/main" id="{B53447E8-B4B4-4C45-761C-64D9D2390C2D}"/>
              </a:ext>
            </a:extLst>
          </p:cNvPr>
          <p:cNvSpPr>
            <a:spLocks/>
          </p:cNvSpPr>
          <p:nvPr/>
        </p:nvSpPr>
        <p:spPr bwMode="auto">
          <a:xfrm>
            <a:off x="534179" y="2296326"/>
            <a:ext cx="1219200" cy="1968500"/>
          </a:xfrm>
          <a:custGeom>
            <a:avLst/>
            <a:gdLst>
              <a:gd name="T0" fmla="*/ 0 w 768"/>
              <a:gd name="T1" fmla="*/ 1240 h 1240"/>
              <a:gd name="T2" fmla="*/ 768 w 768"/>
              <a:gd name="T3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8" h="1240">
                <a:moveTo>
                  <a:pt x="0" y="1240"/>
                </a:moveTo>
                <a:lnTo>
                  <a:pt x="76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42">
                <a:extLst>
                  <a:ext uri="{FF2B5EF4-FFF2-40B4-BE49-F238E27FC236}">
                    <a16:creationId xmlns:a16="http://schemas.microsoft.com/office/drawing/2014/main" id="{5894E94E-640F-B686-80BC-1595CC8BA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7850" y="4834545"/>
                <a:ext cx="8868634" cy="681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𝑁𝐾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вони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різні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довжиною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колінеарними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співнаправленими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умовою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точки К та </a:t>
                </a:r>
                <a:r>
                  <a:rPr lang="en-US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uk-UA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середини бічних сторін, отже </a:t>
                </a:r>
                <a:r>
                  <a:rPr lang="en-US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uk-UA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середня лінія трапеції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</a:p>
            </p:txBody>
          </p:sp>
        </mc:Choice>
        <mc:Fallback>
          <p:sp>
            <p:nvSpPr>
              <p:cNvPr id="39" name="Text Box 42">
                <a:extLst>
                  <a:ext uri="{FF2B5EF4-FFF2-40B4-BE49-F238E27FC236}">
                    <a16:creationId xmlns:a16="http://schemas.microsoft.com/office/drawing/2014/main" id="{5894E94E-640F-B686-80BC-1595CC8BA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850" y="4834545"/>
                <a:ext cx="8868634" cy="681790"/>
              </a:xfrm>
              <a:prstGeom prst="rect">
                <a:avLst/>
              </a:prstGeom>
              <a:blipFill>
                <a:blip r:embed="rId6"/>
                <a:stretch>
                  <a:fillRect r="-481" b="-133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5">
            <a:extLst>
              <a:ext uri="{FF2B5EF4-FFF2-40B4-BE49-F238E27FC236}">
                <a16:creationId xmlns:a16="http://schemas.microsoft.com/office/drawing/2014/main" id="{F9C37E78-3F82-6867-BFCD-4C2CE12E7B94}"/>
              </a:ext>
            </a:extLst>
          </p:cNvPr>
          <p:cNvSpPr>
            <a:spLocks/>
          </p:cNvSpPr>
          <p:nvPr/>
        </p:nvSpPr>
        <p:spPr bwMode="auto">
          <a:xfrm>
            <a:off x="508779" y="4252126"/>
            <a:ext cx="4800600" cy="19050"/>
          </a:xfrm>
          <a:custGeom>
            <a:avLst/>
            <a:gdLst>
              <a:gd name="T0" fmla="*/ 3024 w 3024"/>
              <a:gd name="T1" fmla="*/ 0 h 12"/>
              <a:gd name="T2" fmla="*/ 0 w 3024"/>
              <a:gd name="T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24" h="12">
                <a:moveTo>
                  <a:pt x="3024" y="0"/>
                </a:moveTo>
                <a:lnTo>
                  <a:pt x="0" y="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oval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45" name="Oval 49">
            <a:extLst>
              <a:ext uri="{FF2B5EF4-FFF2-40B4-BE49-F238E27FC236}">
                <a16:creationId xmlns:a16="http://schemas.microsoft.com/office/drawing/2014/main" id="{D1AF853C-9D0C-52C2-EF14-40E1E024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079" y="321072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46" name="Oval 50">
            <a:extLst>
              <a:ext uri="{FF2B5EF4-FFF2-40B4-BE49-F238E27FC236}">
                <a16:creationId xmlns:a16="http://schemas.microsoft.com/office/drawing/2014/main" id="{B2D07727-88F6-BE0B-F93E-4495977A2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479" y="321072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47" name="Text Box 51">
            <a:extLst>
              <a:ext uri="{FF2B5EF4-FFF2-40B4-BE49-F238E27FC236}">
                <a16:creationId xmlns:a16="http://schemas.microsoft.com/office/drawing/2014/main" id="{4987F79C-5E5C-512A-8A6B-B00DCD7F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79" y="2982126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altLang="ru-UA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52">
            <a:extLst>
              <a:ext uri="{FF2B5EF4-FFF2-40B4-BE49-F238E27FC236}">
                <a16:creationId xmlns:a16="http://schemas.microsoft.com/office/drawing/2014/main" id="{2C2A8828-A2CD-A5BF-9328-FE9C71B42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929" y="2982126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altLang="ru-UA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 Box 54">
                <a:extLst>
                  <a:ext uri="{FF2B5EF4-FFF2-40B4-BE49-F238E27FC236}">
                    <a16:creationId xmlns:a16="http://schemas.microsoft.com/office/drawing/2014/main" id="{D8354E78-14F4-0058-A686-554A8A810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7716" y="5712749"/>
                <a:ext cx="9029700" cy="681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𝐷𝑁</m:t>
                        </m:r>
                      </m:e>
                    </m:acc>
                  </m:oMath>
                </a14:m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вони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колінеарні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співнаправлені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однакову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довжину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за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умовою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точка </a:t>
                </a:r>
                <a:r>
                  <a:rPr lang="en-US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середина </a:t>
                </a:r>
                <a:r>
                  <a:rPr lang="ru-RU" altLang="ru-U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сторони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altLang="ru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1" name="Text Box 54">
                <a:extLst>
                  <a:ext uri="{FF2B5EF4-FFF2-40B4-BE49-F238E27FC236}">
                    <a16:creationId xmlns:a16="http://schemas.microsoft.com/office/drawing/2014/main" id="{D8354E78-14F4-0058-A686-554A8A810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716" y="5712749"/>
                <a:ext cx="9029700" cy="681790"/>
              </a:xfrm>
              <a:prstGeom prst="rect">
                <a:avLst/>
              </a:prstGeom>
              <a:blipFill>
                <a:blip r:embed="rId7"/>
                <a:stretch>
                  <a:fillRect b="-133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74">
            <a:extLst>
              <a:ext uri="{FF2B5EF4-FFF2-40B4-BE49-F238E27FC236}">
                <a16:creationId xmlns:a16="http://schemas.microsoft.com/office/drawing/2014/main" id="{B784A98F-B2F0-B11A-A321-18D8312F7AAA}"/>
              </a:ext>
            </a:extLst>
          </p:cNvPr>
          <p:cNvSpPr>
            <a:spLocks/>
          </p:cNvSpPr>
          <p:nvPr/>
        </p:nvSpPr>
        <p:spPr bwMode="auto">
          <a:xfrm>
            <a:off x="4771216" y="3280576"/>
            <a:ext cx="561975" cy="949325"/>
          </a:xfrm>
          <a:custGeom>
            <a:avLst/>
            <a:gdLst>
              <a:gd name="T0" fmla="*/ 0 w 354"/>
              <a:gd name="T1" fmla="*/ 0 h 598"/>
              <a:gd name="T2" fmla="*/ 354 w 354"/>
              <a:gd name="T3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4" h="598">
                <a:moveTo>
                  <a:pt x="0" y="0"/>
                </a:moveTo>
                <a:lnTo>
                  <a:pt x="354" y="598"/>
                </a:lnTo>
              </a:path>
            </a:pathLst>
          </a:custGeom>
          <a:solidFill>
            <a:srgbClr val="A50021"/>
          </a:solidFill>
          <a:ln w="38100" cap="flat" cmpd="sng">
            <a:solidFill>
              <a:srgbClr val="0066FF"/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5" name="Freeform 75">
            <a:extLst>
              <a:ext uri="{FF2B5EF4-FFF2-40B4-BE49-F238E27FC236}">
                <a16:creationId xmlns:a16="http://schemas.microsoft.com/office/drawing/2014/main" id="{AC8CEC05-8BF2-AEE1-3113-C8302EC8BF7C}"/>
              </a:ext>
            </a:extLst>
          </p:cNvPr>
          <p:cNvSpPr>
            <a:spLocks/>
          </p:cNvSpPr>
          <p:nvPr/>
        </p:nvSpPr>
        <p:spPr bwMode="auto">
          <a:xfrm>
            <a:off x="4193366" y="2274101"/>
            <a:ext cx="555625" cy="971550"/>
          </a:xfrm>
          <a:custGeom>
            <a:avLst/>
            <a:gdLst>
              <a:gd name="T0" fmla="*/ 0 w 350"/>
              <a:gd name="T1" fmla="*/ 0 h 612"/>
              <a:gd name="T2" fmla="*/ 350 w 350"/>
              <a:gd name="T3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" h="612">
                <a:moveTo>
                  <a:pt x="0" y="0"/>
                </a:moveTo>
                <a:lnTo>
                  <a:pt x="350" y="612"/>
                </a:lnTo>
              </a:path>
            </a:pathLst>
          </a:custGeom>
          <a:solidFill>
            <a:srgbClr val="A50021"/>
          </a:solidFill>
          <a:ln w="38100" cap="flat" cmpd="sng">
            <a:solidFill>
              <a:srgbClr val="0066FF"/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5260282-4593-36A7-A516-4381D09C19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773" y="26479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B1E670D-F2B9-6490-F760-9E8DB9477FB0}"/>
              </a:ext>
            </a:extLst>
          </p:cNvPr>
          <p:cNvSpPr txBox="1"/>
          <p:nvPr/>
        </p:nvSpPr>
        <p:spPr>
          <a:xfrm>
            <a:off x="4264507" y="9292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Розгляньте приклад</a:t>
            </a:r>
            <a:endParaRPr lang="ru-UA" sz="3600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3" grpId="0"/>
      <p:bldP spid="3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4">
            <a:extLst>
              <a:ext uri="{FF2B5EF4-FFF2-40B4-BE49-F238E27FC236}">
                <a16:creationId xmlns:a16="http://schemas.microsoft.com/office/drawing/2014/main" id="{CCAF3B33-7097-422A-D4AE-ECBCDD231419}"/>
              </a:ext>
            </a:extLst>
          </p:cNvPr>
          <p:cNvGrpSpPr>
            <a:grpSpLocks/>
          </p:cNvGrpSpPr>
          <p:nvPr/>
        </p:nvGrpSpPr>
        <p:grpSpPr bwMode="auto">
          <a:xfrm>
            <a:off x="592932" y="1543050"/>
            <a:ext cx="3300412" cy="3276600"/>
            <a:chOff x="288" y="1440"/>
            <a:chExt cx="2079" cy="2064"/>
          </a:xfrm>
        </p:grpSpPr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A55DBC68-96FE-AC59-3DDC-28870A42A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30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UA" sz="2400" i="0"/>
                <a:t>О</a:t>
              </a:r>
            </a:p>
          </p:txBody>
        </p:sp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7112B92F-B3B2-2F96-8816-5C4F18DDA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21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i="0"/>
                <a:t>А</a:t>
              </a:r>
            </a:p>
          </p:txBody>
        </p: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987CB170-C7E5-6B86-6348-A86AA9031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4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i="0"/>
                <a:t>В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CE755F65-2E5B-7E8A-F97E-67EE9EE03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44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i="0"/>
                <a:t>С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069B2EDC-24C8-B7A6-B647-BB927BEC7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16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2400" i="0"/>
                <a:t>D</a:t>
              </a:r>
              <a:endParaRPr lang="ru-RU" altLang="ru-UA" sz="2400" i="0"/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F89DE140-6FA1-6903-1B47-CED9FEA17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358"/>
              <a:ext cx="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grpSp>
          <p:nvGrpSpPr>
            <p:cNvPr id="11" name="Group 143">
              <a:extLst>
                <a:ext uri="{FF2B5EF4-FFF2-40B4-BE49-F238E27FC236}">
                  <a16:creationId xmlns:a16="http://schemas.microsoft.com/office/drawing/2014/main" id="{24E07AC0-EDDC-033C-4888-02416DA32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1680"/>
              <a:ext cx="1592" cy="1536"/>
              <a:chOff x="616" y="1680"/>
              <a:chExt cx="2128" cy="2024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07F686FC-04AC-81EC-EB09-FE26227D5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1680"/>
                <a:ext cx="2128" cy="2024"/>
              </a:xfrm>
              <a:custGeom>
                <a:avLst/>
                <a:gdLst>
                  <a:gd name="T0" fmla="*/ 8 w 2128"/>
                  <a:gd name="T1" fmla="*/ 2024 h 2024"/>
                  <a:gd name="T2" fmla="*/ 0 w 2128"/>
                  <a:gd name="T3" fmla="*/ 2016 h 2024"/>
                  <a:gd name="T4" fmla="*/ 2128 w 2128"/>
                  <a:gd name="T5" fmla="*/ 0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8" h="2024">
                    <a:moveTo>
                      <a:pt x="8" y="2024"/>
                    </a:moveTo>
                    <a:lnTo>
                      <a:pt x="0" y="2016"/>
                    </a:lnTo>
                    <a:lnTo>
                      <a:pt x="2128" y="0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0294E05A-B268-2512-61D3-93194D1D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" y="1688"/>
                <a:ext cx="2112" cy="2000"/>
              </a:xfrm>
              <a:custGeom>
                <a:avLst/>
                <a:gdLst>
                  <a:gd name="T0" fmla="*/ 0 w 2112"/>
                  <a:gd name="T1" fmla="*/ 0 h 2000"/>
                  <a:gd name="T2" fmla="*/ 2112 w 2112"/>
                  <a:gd name="T3" fmla="*/ 2000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12" h="2000">
                    <a:moveTo>
                      <a:pt x="0" y="0"/>
                    </a:moveTo>
                    <a:lnTo>
                      <a:pt x="2112" y="2000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14" name="Oval 25">
                <a:extLst>
                  <a:ext uri="{FF2B5EF4-FFF2-40B4-BE49-F238E27FC236}">
                    <a16:creationId xmlns:a16="http://schemas.microsoft.com/office/drawing/2014/main" id="{DB638D04-16D7-42A7-4F11-0EDC94205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UA"/>
              </a:p>
            </p:txBody>
          </p:sp>
          <p:sp>
            <p:nvSpPr>
              <p:cNvPr id="15" name="Rectangle 142">
                <a:extLst>
                  <a:ext uri="{FF2B5EF4-FFF2-40B4-BE49-F238E27FC236}">
                    <a16:creationId xmlns:a16="http://schemas.microsoft.com/office/drawing/2014/main" id="{9C59BD41-6CF2-9A3D-9C44-E6CFCF89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2112" cy="2016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UA"/>
              </a:p>
            </p:txBody>
          </p:sp>
        </p:grpSp>
      </p:grpSp>
      <p:sp>
        <p:nvSpPr>
          <p:cNvPr id="16" name="Freeform 188">
            <a:extLst>
              <a:ext uri="{FF2B5EF4-FFF2-40B4-BE49-F238E27FC236}">
                <a16:creationId xmlns:a16="http://schemas.microsoft.com/office/drawing/2014/main" id="{7AAF5BDF-A403-D3C8-F867-BA6B3BAE0AF0}"/>
              </a:ext>
            </a:extLst>
          </p:cNvPr>
          <p:cNvSpPr>
            <a:spLocks/>
          </p:cNvSpPr>
          <p:nvPr/>
        </p:nvSpPr>
        <p:spPr bwMode="auto">
          <a:xfrm>
            <a:off x="1112044" y="3155950"/>
            <a:ext cx="1244600" cy="1206500"/>
          </a:xfrm>
          <a:custGeom>
            <a:avLst/>
            <a:gdLst>
              <a:gd name="T0" fmla="*/ 784 w 784"/>
              <a:gd name="T1" fmla="*/ 0 h 760"/>
              <a:gd name="T2" fmla="*/ 0 w 784"/>
              <a:gd name="T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4" h="760">
                <a:moveTo>
                  <a:pt x="784" y="0"/>
                </a:moveTo>
                <a:lnTo>
                  <a:pt x="0" y="760"/>
                </a:lnTo>
              </a:path>
            </a:pathLst>
          </a:custGeom>
          <a:noFill/>
          <a:ln w="38100" cap="flat" cmpd="sng">
            <a:solidFill>
              <a:srgbClr val="990099"/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7" name="Freeform 191">
            <a:extLst>
              <a:ext uri="{FF2B5EF4-FFF2-40B4-BE49-F238E27FC236}">
                <a16:creationId xmlns:a16="http://schemas.microsoft.com/office/drawing/2014/main" id="{F6A9EC1E-9A5B-98CB-A0E4-3BFCE44A9938}"/>
              </a:ext>
            </a:extLst>
          </p:cNvPr>
          <p:cNvSpPr>
            <a:spLocks/>
          </p:cNvSpPr>
          <p:nvPr/>
        </p:nvSpPr>
        <p:spPr bwMode="auto">
          <a:xfrm>
            <a:off x="1124744" y="1924050"/>
            <a:ext cx="2501900" cy="2425700"/>
          </a:xfrm>
          <a:custGeom>
            <a:avLst/>
            <a:gdLst>
              <a:gd name="T0" fmla="*/ 0 w 1576"/>
              <a:gd name="T1" fmla="*/ 1528 h 1528"/>
              <a:gd name="T2" fmla="*/ 1576 w 1576"/>
              <a:gd name="T3" fmla="*/ 8 h 1528"/>
              <a:gd name="T4" fmla="*/ 1576 w 1576"/>
              <a:gd name="T5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6" h="1528">
                <a:moveTo>
                  <a:pt x="0" y="1528"/>
                </a:moveTo>
                <a:lnTo>
                  <a:pt x="1576" y="8"/>
                </a:lnTo>
                <a:lnTo>
                  <a:pt x="1576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8" name="Freeform 190">
            <a:extLst>
              <a:ext uri="{FF2B5EF4-FFF2-40B4-BE49-F238E27FC236}">
                <a16:creationId xmlns:a16="http://schemas.microsoft.com/office/drawing/2014/main" id="{CBD61D41-4BEB-07AA-1D23-F2D6D1AB9461}"/>
              </a:ext>
            </a:extLst>
          </p:cNvPr>
          <p:cNvSpPr>
            <a:spLocks/>
          </p:cNvSpPr>
          <p:nvPr/>
        </p:nvSpPr>
        <p:spPr bwMode="auto">
          <a:xfrm>
            <a:off x="2394744" y="1924050"/>
            <a:ext cx="1231900" cy="1206500"/>
          </a:xfrm>
          <a:custGeom>
            <a:avLst/>
            <a:gdLst>
              <a:gd name="T0" fmla="*/ 0 w 776"/>
              <a:gd name="T1" fmla="*/ 760 h 760"/>
              <a:gd name="T2" fmla="*/ 776 w 776"/>
              <a:gd name="T3" fmla="*/ 0 h 760"/>
              <a:gd name="T4" fmla="*/ 768 w 776"/>
              <a:gd name="T5" fmla="*/ 8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760">
                <a:moveTo>
                  <a:pt x="0" y="760"/>
                </a:moveTo>
                <a:lnTo>
                  <a:pt x="776" y="0"/>
                </a:lnTo>
                <a:lnTo>
                  <a:pt x="768" y="8"/>
                </a:lnTo>
              </a:path>
            </a:pathLst>
          </a:custGeom>
          <a:noFill/>
          <a:ln w="38100" cap="flat" cmpd="sng">
            <a:solidFill>
              <a:srgbClr val="6600FF">
                <a:alpha val="84000"/>
              </a:srgbClr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BE8FF146-E094-72D5-2BCC-CC9D3C6B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369247"/>
            <a:ext cx="1013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</a:t>
            </a:r>
            <a:r>
              <a:rPr lang="ru-RU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</a:t>
            </a:r>
            <a:r>
              <a:rPr lang="en-US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– </a:t>
            </a:r>
            <a:r>
              <a:rPr lang="ru-RU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квадрат, АВ = 4.  </a:t>
            </a:r>
            <a:r>
              <a:rPr lang="ru-RU" altLang="ru-UA" sz="2800" b="1" i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</a:t>
            </a:r>
            <a:r>
              <a:rPr lang="ru-RU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пропуски у </a:t>
            </a:r>
            <a:r>
              <a:rPr lang="ru-RU" altLang="ru-UA" sz="2800" b="1" i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записах</a:t>
            </a:r>
            <a:r>
              <a:rPr lang="ru-RU" altLang="ru-UA" sz="2800" b="1" i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09061D57-5E37-265E-2B7F-AED84B5CA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2150" y="1619251"/>
                <a:ext cx="4191000" cy="506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r>
                  <a:rPr lang="ru-RU" altLang="ru-UA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та</a:t>
                </a:r>
                <a:r>
                  <a:rPr lang="en-US" altLang="ru-UA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– … </a:t>
                </a:r>
              </a:p>
            </p:txBody>
          </p:sp>
        </mc:Choice>
        <mc:Fallback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09061D57-5E37-265E-2B7F-AED84B5C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2150" y="1619251"/>
                <a:ext cx="4191000" cy="506413"/>
              </a:xfrm>
              <a:prstGeom prst="rect">
                <a:avLst/>
              </a:prstGeom>
              <a:blipFill>
                <a:blip r:embed="rId2"/>
                <a:stretch>
                  <a:fillRect l="-2475" t="-1205" b="-337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147">
            <a:extLst>
              <a:ext uri="{FF2B5EF4-FFF2-40B4-BE49-F238E27FC236}">
                <a16:creationId xmlns:a16="http://schemas.microsoft.com/office/drawing/2014/main" id="{5AF5F748-5D4F-23CB-939F-3C4551451144}"/>
              </a:ext>
            </a:extLst>
          </p:cNvPr>
          <p:cNvGrpSpPr>
            <a:grpSpLocks/>
          </p:cNvGrpSpPr>
          <p:nvPr/>
        </p:nvGrpSpPr>
        <p:grpSpPr bwMode="auto">
          <a:xfrm>
            <a:off x="1113632" y="1924050"/>
            <a:ext cx="2528887" cy="2425700"/>
            <a:chOff x="328" y="720"/>
            <a:chExt cx="1593" cy="1528"/>
          </a:xfrm>
        </p:grpSpPr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430FD02D-4994-BC7C-380B-B1618BBD1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" y="728"/>
              <a:ext cx="8" cy="1520"/>
            </a:xfrm>
            <a:custGeom>
              <a:avLst/>
              <a:gdLst>
                <a:gd name="T0" fmla="*/ 0 w 8"/>
                <a:gd name="T1" fmla="*/ 0 h 1520"/>
                <a:gd name="T2" fmla="*/ 8 w 8"/>
                <a:gd name="T3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520">
                  <a:moveTo>
                    <a:pt x="0" y="0"/>
                  </a:moveTo>
                  <a:lnTo>
                    <a:pt x="8" y="152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stealth" w="lg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35" name="Freeform 146">
              <a:extLst>
                <a:ext uri="{FF2B5EF4-FFF2-40B4-BE49-F238E27FC236}">
                  <a16:creationId xmlns:a16="http://schemas.microsoft.com/office/drawing/2014/main" id="{DBE3A8E4-14DC-7183-EC0C-4FBC9B3FB3B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20" y="720"/>
              <a:ext cx="1" cy="1520"/>
            </a:xfrm>
            <a:custGeom>
              <a:avLst/>
              <a:gdLst>
                <a:gd name="T0" fmla="*/ 0 w 1"/>
                <a:gd name="T1" fmla="*/ 0 h 1520"/>
                <a:gd name="T2" fmla="*/ 0 w 1"/>
                <a:gd name="T3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20">
                  <a:moveTo>
                    <a:pt x="0" y="0"/>
                  </a:moveTo>
                  <a:lnTo>
                    <a:pt x="0" y="152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stealth" w="lg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149">
                <a:extLst>
                  <a:ext uri="{FF2B5EF4-FFF2-40B4-BE49-F238E27FC236}">
                    <a16:creationId xmlns:a16="http://schemas.microsoft.com/office/drawing/2014/main" id="{22CA0C40-153F-204B-CD86-9BEC1D434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0400" y="2457452"/>
                <a:ext cx="4191000" cy="506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2.</a:t>
                </a:r>
                <a:r>
                  <a:rPr lang="ru-UA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…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, </a:t>
                </a:r>
                <a:r>
                  <a:rPr lang="ru-RU" altLang="ru-UA" sz="2400" i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бо</a:t>
                </a:r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… </a:t>
                </a:r>
              </a:p>
            </p:txBody>
          </p:sp>
        </mc:Choice>
        <mc:Fallback>
          <p:sp>
            <p:nvSpPr>
              <p:cNvPr id="37" name="Text Box 149">
                <a:extLst>
                  <a:ext uri="{FF2B5EF4-FFF2-40B4-BE49-F238E27FC236}">
                    <a16:creationId xmlns:a16="http://schemas.microsoft.com/office/drawing/2014/main" id="{22CA0C40-153F-204B-CD86-9BEC1D434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0400" y="2457452"/>
                <a:ext cx="4191000" cy="506413"/>
              </a:xfrm>
              <a:prstGeom prst="rect">
                <a:avLst/>
              </a:prstGeom>
              <a:blipFill>
                <a:blip r:embed="rId3"/>
                <a:stretch>
                  <a:fillRect l="-2475" t="-1205" b="-349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87">
            <a:extLst>
              <a:ext uri="{FF2B5EF4-FFF2-40B4-BE49-F238E27FC236}">
                <a16:creationId xmlns:a16="http://schemas.microsoft.com/office/drawing/2014/main" id="{64EEB23C-0255-AB87-29EE-ABAE20CD3F08}"/>
              </a:ext>
            </a:extLst>
          </p:cNvPr>
          <p:cNvGrpSpPr>
            <a:grpSpLocks/>
          </p:cNvGrpSpPr>
          <p:nvPr/>
        </p:nvGrpSpPr>
        <p:grpSpPr bwMode="auto">
          <a:xfrm>
            <a:off x="1126332" y="1924050"/>
            <a:ext cx="2514600" cy="2438400"/>
            <a:chOff x="417" y="720"/>
            <a:chExt cx="1584" cy="1536"/>
          </a:xfrm>
        </p:grpSpPr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D1B4F432-1586-0FBC-D66D-0D25E2E9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720"/>
              <a:ext cx="1576" cy="8"/>
            </a:xfrm>
            <a:custGeom>
              <a:avLst/>
              <a:gdLst>
                <a:gd name="T0" fmla="*/ 1576 w 1576"/>
                <a:gd name="T1" fmla="*/ 8 h 8"/>
                <a:gd name="T2" fmla="*/ 0 w 1576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6" h="8">
                  <a:moveTo>
                    <a:pt x="1576" y="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stealth" w="lg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" name="Freeform 152">
              <a:extLst>
                <a:ext uri="{FF2B5EF4-FFF2-40B4-BE49-F238E27FC236}">
                  <a16:creationId xmlns:a16="http://schemas.microsoft.com/office/drawing/2014/main" id="{04696B31-95E2-E717-E3ED-6AA114C56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728"/>
              <a:ext cx="1" cy="1528"/>
            </a:xfrm>
            <a:custGeom>
              <a:avLst/>
              <a:gdLst>
                <a:gd name="T0" fmla="*/ 0 w 1"/>
                <a:gd name="T1" fmla="*/ 1528 h 1528"/>
                <a:gd name="T2" fmla="*/ 0 w 1"/>
                <a:gd name="T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28">
                  <a:moveTo>
                    <a:pt x="0" y="152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stealth" w="lg" len="lg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 Box 155">
                <a:extLst>
                  <a:ext uri="{FF2B5EF4-FFF2-40B4-BE49-F238E27FC236}">
                    <a16:creationId xmlns:a16="http://schemas.microsoft.com/office/drawing/2014/main" id="{F6345025-3206-BB4D-FF87-406C9BD51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0400" y="3282149"/>
                <a:ext cx="4191000" cy="50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3.  </a:t>
                </a:r>
                <a:r>
                  <a:rPr lang="en-US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=</a:t>
                </a:r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… </a:t>
                </a:r>
              </a:p>
            </p:txBody>
          </p:sp>
        </mc:Choice>
        <mc:Fallback>
          <p:sp>
            <p:nvSpPr>
              <p:cNvPr id="45" name="Text Box 155">
                <a:extLst>
                  <a:ext uri="{FF2B5EF4-FFF2-40B4-BE49-F238E27FC236}">
                    <a16:creationId xmlns:a16="http://schemas.microsoft.com/office/drawing/2014/main" id="{F6345025-3206-BB4D-FF87-406C9BD51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0400" y="3282149"/>
                <a:ext cx="4191000" cy="506421"/>
              </a:xfrm>
              <a:prstGeom prst="rect">
                <a:avLst/>
              </a:prstGeom>
              <a:blipFill>
                <a:blip r:embed="rId4"/>
                <a:stretch>
                  <a:fillRect l="-2475" t="-1205" b="-349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163">
                <a:extLst>
                  <a:ext uri="{FF2B5EF4-FFF2-40B4-BE49-F238E27FC236}">
                    <a16:creationId xmlns:a16="http://schemas.microsoft.com/office/drawing/2014/main" id="{D1348E50-1F9C-3E21-0AF8-70FFAC8BD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9600" y="4182152"/>
                <a:ext cx="4191000" cy="508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4.</a:t>
                </a:r>
                <a:r>
                  <a:rPr lang="en-US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𝐵𝑂</m:t>
                        </m:r>
                      </m:e>
                    </m:acc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ru-RU" altLang="ru-UA" sz="24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</a:t>
                </a:r>
                <a:r>
                  <a:rPr lang="ru-RU" altLang="ru-UA" sz="2400" i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бо</a:t>
                </a:r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… </a:t>
                </a:r>
              </a:p>
            </p:txBody>
          </p:sp>
        </mc:Choice>
        <mc:Fallback>
          <p:sp>
            <p:nvSpPr>
              <p:cNvPr id="52" name="Text Box 163">
                <a:extLst>
                  <a:ext uri="{FF2B5EF4-FFF2-40B4-BE49-F238E27FC236}">
                    <a16:creationId xmlns:a16="http://schemas.microsoft.com/office/drawing/2014/main" id="{D1348E50-1F9C-3E21-0AF8-70FFAC8B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9600" y="4182152"/>
                <a:ext cx="4191000" cy="508857"/>
              </a:xfrm>
              <a:prstGeom prst="rect">
                <a:avLst/>
              </a:prstGeom>
              <a:blipFill>
                <a:blip r:embed="rId5"/>
                <a:stretch>
                  <a:fillRect l="-2326" t="-1190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 Box 170">
                <a:extLst>
                  <a:ext uri="{FF2B5EF4-FFF2-40B4-BE49-F238E27FC236}">
                    <a16:creationId xmlns:a16="http://schemas.microsoft.com/office/drawing/2014/main" id="{39BFD02D-9C6D-AED6-0408-60FE9554A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0400" y="4794250"/>
                <a:ext cx="4191000" cy="514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СО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UA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СА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</a:t>
                </a:r>
                <a:r>
                  <a:rPr lang="ru-RU" altLang="ru-UA" sz="2400" i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бо</a:t>
                </a:r>
                <a:r>
                  <a:rPr lang="ru-RU" altLang="ru-UA" sz="2400" i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… </a:t>
                </a:r>
              </a:p>
            </p:txBody>
          </p:sp>
        </mc:Choice>
        <mc:Fallback>
          <p:sp>
            <p:nvSpPr>
              <p:cNvPr id="58" name="Text Box 170">
                <a:extLst>
                  <a:ext uri="{FF2B5EF4-FFF2-40B4-BE49-F238E27FC236}">
                    <a16:creationId xmlns:a16="http://schemas.microsoft.com/office/drawing/2014/main" id="{39BFD02D-9C6D-AED6-0408-60FE9554A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0400" y="4794250"/>
                <a:ext cx="4191000" cy="514821"/>
              </a:xfrm>
              <a:prstGeom prst="rect">
                <a:avLst/>
              </a:prstGeom>
              <a:blipFill>
                <a:blip r:embed="rId6"/>
                <a:stretch>
                  <a:fillRect l="-2475" t="-1176" b="-3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 Box 175">
                <a:extLst>
                  <a:ext uri="{FF2B5EF4-FFF2-40B4-BE49-F238E27FC236}">
                    <a16:creationId xmlns:a16="http://schemas.microsoft.com/office/drawing/2014/main" id="{B6070323-454D-3406-F50B-4BB2958BEA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350" y="6076959"/>
                <a:ext cx="4572000" cy="50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ru-UA" sz="2400" i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6.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</m:t>
                    </m:r>
                  </m:oMath>
                </a14:m>
                <a:r>
                  <a:rPr lang="en-US" altLang="ru-UA" sz="2400" i="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…  , </a:t>
                </a:r>
                <a:r>
                  <a:rPr lang="en-US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=</a:t>
                </a:r>
                <a:r>
                  <a:rPr lang="ru-RU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…</a:t>
                </a:r>
                <a:endParaRPr lang="ru-RU" altLang="ru-UA" sz="2400" i="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>
          <p:sp>
            <p:nvSpPr>
              <p:cNvPr id="62" name="Text Box 175">
                <a:extLst>
                  <a:ext uri="{FF2B5EF4-FFF2-40B4-BE49-F238E27FC236}">
                    <a16:creationId xmlns:a16="http://schemas.microsoft.com/office/drawing/2014/main" id="{B6070323-454D-3406-F50B-4BB2958B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8350" y="6076959"/>
                <a:ext cx="4572000" cy="506421"/>
              </a:xfrm>
              <a:prstGeom prst="rect">
                <a:avLst/>
              </a:prstGeom>
              <a:blipFill>
                <a:blip r:embed="rId7"/>
                <a:stretch>
                  <a:fillRect l="-2133" t="-2410" b="-325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185">
            <a:extLst>
              <a:ext uri="{FF2B5EF4-FFF2-40B4-BE49-F238E27FC236}">
                <a16:creationId xmlns:a16="http://schemas.microsoft.com/office/drawing/2014/main" id="{B73147CD-2D84-2D42-0D68-01B166F4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744" y="1376362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A" sz="28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72" name="Rectangle 186">
            <a:extLst>
              <a:ext uri="{FF2B5EF4-FFF2-40B4-BE49-F238E27FC236}">
                <a16:creationId xmlns:a16="http://schemas.microsoft.com/office/drawing/2014/main" id="{750BCBDD-EB05-527E-E5D5-2A1A68F1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2" y="2686050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UA" sz="2800" i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73" name="Freeform 189">
            <a:extLst>
              <a:ext uri="{FF2B5EF4-FFF2-40B4-BE49-F238E27FC236}">
                <a16:creationId xmlns:a16="http://schemas.microsoft.com/office/drawing/2014/main" id="{21019FC4-EBC6-583D-5268-FA35FC19ED51}"/>
              </a:ext>
            </a:extLst>
          </p:cNvPr>
          <p:cNvSpPr>
            <a:spLocks/>
          </p:cNvSpPr>
          <p:nvPr/>
        </p:nvSpPr>
        <p:spPr bwMode="auto">
          <a:xfrm>
            <a:off x="1121569" y="1927225"/>
            <a:ext cx="1271588" cy="1216025"/>
          </a:xfrm>
          <a:custGeom>
            <a:avLst/>
            <a:gdLst>
              <a:gd name="T0" fmla="*/ 801 w 801"/>
              <a:gd name="T1" fmla="*/ 766 h 766"/>
              <a:gd name="T2" fmla="*/ 2 w 801"/>
              <a:gd name="T3" fmla="*/ 0 h 766"/>
              <a:gd name="T4" fmla="*/ 0 w 801"/>
              <a:gd name="T5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1" h="766">
                <a:moveTo>
                  <a:pt x="801" y="766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33CC"/>
            </a:solidFill>
            <a:prstDash val="solid"/>
            <a:round/>
            <a:headEnd type="stealth" w="lg" len="lg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4" name="Oval 192">
            <a:extLst>
              <a:ext uri="{FF2B5EF4-FFF2-40B4-BE49-F238E27FC236}">
                <a16:creationId xmlns:a16="http://schemas.microsoft.com/office/drawing/2014/main" id="{5AF85BF0-7A67-DD13-0F2D-3886A4F49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544" y="42862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C6A5736-7B55-99CE-4FE3-B6606713FB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255587"/>
            <a:ext cx="835025" cy="83502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E246E893-96A9-896E-4373-57BFB68E0CB4}"/>
              </a:ext>
            </a:extLst>
          </p:cNvPr>
          <p:cNvSpPr txBox="1"/>
          <p:nvPr/>
        </p:nvSpPr>
        <p:spPr>
          <a:xfrm>
            <a:off x="7054850" y="1624060"/>
            <a:ext cx="334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протилежні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245C2DC-30CA-5BD5-6245-249252FA7534}"/>
              </a:ext>
            </a:extLst>
          </p:cNvPr>
          <p:cNvSpPr txBox="1"/>
          <p:nvPr/>
        </p:nvSpPr>
        <p:spPr>
          <a:xfrm>
            <a:off x="6302375" y="2433935"/>
            <a:ext cx="75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UA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29D77DA-990A-2491-33AB-6FC122F9553D}"/>
              </a:ext>
            </a:extLst>
          </p:cNvPr>
          <p:cNvSpPr txBox="1"/>
          <p:nvPr/>
        </p:nvSpPr>
        <p:spPr>
          <a:xfrm>
            <a:off x="7613649" y="2452873"/>
            <a:ext cx="370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сторони квадрата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F07247E-0964-F892-0BFF-A7F098ED7CDA}"/>
                  </a:ext>
                </a:extLst>
              </p:cNvPr>
              <p:cNvSpPr txBox="1"/>
              <p:nvPr/>
            </p:nvSpPr>
            <p:spPr>
              <a:xfrm>
                <a:off x="6792911" y="3297939"/>
                <a:ext cx="4660902" cy="85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uk-UA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k-UA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бо це є радіус описаного кола навколо квадрата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uk-UA" sz="20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20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F07247E-0964-F892-0BFF-A7F098ED7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11" y="3297939"/>
                <a:ext cx="4660902" cy="854208"/>
              </a:xfrm>
              <a:prstGeom prst="rect">
                <a:avLst/>
              </a:prstGeom>
              <a:blipFill>
                <a:blip r:embed="rId9"/>
                <a:stretch>
                  <a:fillRect b="-214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4DDFA47-A915-F966-4052-DBBAE2888DA6}"/>
              </a:ext>
            </a:extLst>
          </p:cNvPr>
          <p:cNvSpPr txBox="1"/>
          <p:nvPr/>
        </p:nvSpPr>
        <p:spPr>
          <a:xfrm>
            <a:off x="7505698" y="4230618"/>
            <a:ext cx="40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є </a:t>
            </a:r>
            <a:r>
              <a:rPr lang="uk-UA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співнапрямленими</a:t>
            </a:r>
            <a:endParaRPr lang="ru-UA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5DE991-75D2-9599-D0E1-DA95D5BFCF07}"/>
              </a:ext>
            </a:extLst>
          </p:cNvPr>
          <p:cNvSpPr txBox="1"/>
          <p:nvPr/>
        </p:nvSpPr>
        <p:spPr>
          <a:xfrm>
            <a:off x="7708899" y="4826205"/>
            <a:ext cx="40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</a:t>
            </a:r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 різні за довжиною</a:t>
            </a:r>
            <a:endParaRPr lang="ru-UA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54C4FA6-B5DA-77FE-1863-BE2424344E72}"/>
                  </a:ext>
                </a:extLst>
              </p:cNvPr>
              <p:cNvSpPr txBox="1"/>
              <p:nvPr/>
            </p:nvSpPr>
            <p:spPr>
              <a:xfrm>
                <a:off x="6910385" y="6076959"/>
                <a:ext cx="70326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ОО</m:t>
                          </m:r>
                        </m:e>
                      </m:acc>
                    </m:oMath>
                  </m:oMathPara>
                </a14:m>
                <a:endParaRPr lang="ru-UA" sz="20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54C4FA6-B5DA-77FE-1863-BE242434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85" y="6076959"/>
                <a:ext cx="703264" cy="4374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5960509A-36F5-BD78-C373-0FCC064627B4}"/>
              </a:ext>
            </a:extLst>
          </p:cNvPr>
          <p:cNvSpPr txBox="1"/>
          <p:nvPr/>
        </p:nvSpPr>
        <p:spPr>
          <a:xfrm>
            <a:off x="8181969" y="6088643"/>
            <a:ext cx="330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бо це нуль-вектор</a:t>
            </a:r>
            <a:endParaRPr lang="ru-UA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F9221-0799-CCF6-AC5A-144716B4B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1F7AC994-5EB9-B506-BA79-5BBCE1DA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388" y="1428750"/>
            <a:ext cx="8896562" cy="4781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27C2A2-0C1D-44D2-EAB8-6D17504BFD4E}"/>
              </a:ext>
            </a:extLst>
          </p:cNvPr>
          <p:cNvSpPr txBox="1"/>
          <p:nvPr/>
        </p:nvSpPr>
        <p:spPr>
          <a:xfrm>
            <a:off x="2934424" y="245328"/>
            <a:ext cx="6622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Виконай інтерактивну вправу</a:t>
            </a:r>
            <a:endParaRPr lang="ru-UA" sz="4400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7D39B-8FBB-762E-EE0D-3E40D12413A0}"/>
              </a:ext>
            </a:extLst>
          </p:cNvPr>
          <p:cNvSpPr txBox="1"/>
          <p:nvPr/>
        </p:nvSpPr>
        <p:spPr>
          <a:xfrm>
            <a:off x="2774420" y="990927"/>
            <a:ext cx="7106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Натисни на картинку – активуй посилання на вправу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177CC-7F5F-2182-C02F-5D39C92E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338137"/>
            <a:ext cx="835025" cy="83502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182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4B41-552B-CB01-0612-A504D2D5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49DC4-BC0D-6CA0-B325-A3559CDB3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137" r="30451" b="14400"/>
          <a:stretch>
            <a:fillRect/>
          </a:stretch>
        </p:blipFill>
        <p:spPr bwMode="auto">
          <a:xfrm>
            <a:off x="319136" y="228601"/>
            <a:ext cx="1309640" cy="1289946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05C49D0-D251-4A7D-5C89-71905ACEEC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6894" y="2351472"/>
            <a:ext cx="9066351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UA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це велична споруда, створена уявою людини, для пізнання Всесвіту</a:t>
            </a:r>
            <a:endParaRPr lang="ru-RU" altLang="ru-UA" sz="4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057B0-5978-FC3F-8865-DCDE065976F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70207" y="4501598"/>
            <a:ext cx="3983038" cy="7493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 </a:t>
            </a:r>
            <a:r>
              <a:rPr lang="ru-RU" altLang="ru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Корбюз’є</a:t>
            </a:r>
            <a:endParaRPr lang="ru-RU" altLang="ru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C426B0-0364-DCF0-EB47-5FE3AFEF5FAB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заняття</a:t>
            </a:r>
            <a:endParaRPr lang="ru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C4358FC-EBBB-BD99-A7E7-D11F12F0A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556590"/>
              </p:ext>
            </p:extLst>
          </p:nvPr>
        </p:nvGraphicFramePr>
        <p:xfrm>
          <a:off x="1673224" y="742950"/>
          <a:ext cx="9356725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Сформированное изображение">
            <a:extLst>
              <a:ext uri="{FF2B5EF4-FFF2-40B4-BE49-F238E27FC236}">
                <a16:creationId xmlns:a16="http://schemas.microsoft.com/office/drawing/2014/main" id="{1D3BF7ED-22B4-2D98-DC07-136A07141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0" y="2339446"/>
            <a:ext cx="2882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53106-CA32-FE1E-0827-AF95499EC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нак питання: векторна графіка, зображення, Знак питання малюнки | Скачати  з Depositphotos">
            <a:extLst>
              <a:ext uri="{FF2B5EF4-FFF2-40B4-BE49-F238E27FC236}">
                <a16:creationId xmlns:a16="http://schemas.microsoft.com/office/drawing/2014/main" id="{291230E0-C09E-E5B4-3EA4-E59275A4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0444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961200"/>
            <a:ext cx="1658518" cy="1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382389C-887F-3AA1-07FE-7F9D5769CFDD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UA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01D05D-0F93-88D6-B87B-B5379479D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44" y="2529840"/>
            <a:ext cx="2797387" cy="419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2EB01-82BD-7BDA-4E91-B51F0EA40AB8}"/>
              </a:ext>
            </a:extLst>
          </p:cNvPr>
          <p:cNvSpPr txBox="1"/>
          <p:nvPr/>
        </p:nvSpPr>
        <p:spPr>
          <a:xfrm>
            <a:off x="1499349" y="2983285"/>
            <a:ext cx="106641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може довжина одиничного </a:t>
            </a:r>
            <a:r>
              <a:rPr lang="uk-UA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дорівнювати будь-якому числу?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CF8C1-666C-3B27-37A8-787FAB8FC4ED}"/>
              </a:ext>
            </a:extLst>
          </p:cNvPr>
          <p:cNvSpPr txBox="1"/>
          <p:nvPr/>
        </p:nvSpPr>
        <p:spPr>
          <a:xfrm>
            <a:off x="2044645" y="2121035"/>
            <a:ext cx="93962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називається вектор який не має напрямку та довжини?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051B6-732D-9335-5DB1-15EE6E3785C0}"/>
              </a:ext>
            </a:extLst>
          </p:cNvPr>
          <p:cNvSpPr txBox="1"/>
          <p:nvPr/>
        </p:nvSpPr>
        <p:spPr>
          <a:xfrm>
            <a:off x="2560743" y="5009987"/>
            <a:ext cx="490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довжина відрізка?</a:t>
            </a:r>
            <a:endParaRPr lang="ru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2D19A-A7CA-51FF-FB0E-2BFE9EB956E2}"/>
              </a:ext>
            </a:extLst>
          </p:cNvPr>
          <p:cNvSpPr txBox="1"/>
          <p:nvPr/>
        </p:nvSpPr>
        <p:spPr>
          <a:xfrm>
            <a:off x="4981808" y="2437981"/>
            <a:ext cx="60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Нуль-вектор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D3288-4EFE-839E-C28D-753F65BFD815}"/>
              </a:ext>
            </a:extLst>
          </p:cNvPr>
          <p:cNvSpPr txBox="1"/>
          <p:nvPr/>
        </p:nvSpPr>
        <p:spPr>
          <a:xfrm>
            <a:off x="1895424" y="3841963"/>
            <a:ext cx="101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за довжину одиничного відрізка, який задає вектор, можна взяти </a:t>
            </a:r>
            <a:r>
              <a:rPr lang="uk-UA" sz="2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будь-яку довжину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ED877D-4F57-B41C-9658-0784F6330B01}"/>
              </a:ext>
            </a:extLst>
          </p:cNvPr>
          <p:cNvSpPr txBox="1"/>
          <p:nvPr/>
        </p:nvSpPr>
        <p:spPr>
          <a:xfrm>
            <a:off x="2476500" y="5643877"/>
            <a:ext cx="927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число, яке показує відстань між двома кінцевими точками цього відрізка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D6538-AFFA-A06F-36BC-4581F4E0C007}"/>
              </a:ext>
            </a:extLst>
          </p:cNvPr>
          <p:cNvSpPr txBox="1"/>
          <p:nvPr/>
        </p:nvSpPr>
        <p:spPr>
          <a:xfrm>
            <a:off x="366918" y="1003815"/>
            <a:ext cx="113135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називається величина, яка характеризується числовим значенням та напрямком?</a:t>
            </a:r>
            <a:endParaRPr lang="ru-UA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487ED-D82C-386F-7E16-3C5AEE7D4D32}"/>
              </a:ext>
            </a:extLst>
          </p:cNvPr>
          <p:cNvSpPr txBox="1"/>
          <p:nvPr/>
        </p:nvSpPr>
        <p:spPr>
          <a:xfrm>
            <a:off x="3599607" y="1380201"/>
            <a:ext cx="60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Знак питання | Різне-всяке">
            <a:extLst>
              <a:ext uri="{FF2B5EF4-FFF2-40B4-BE49-F238E27FC236}">
                <a16:creationId xmlns:a16="http://schemas.microsoft.com/office/drawing/2014/main" id="{13BC8838-55BE-5A61-6F24-DC5170C12D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" y="264804"/>
            <a:ext cx="795132" cy="79513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41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6CFEC-4729-F133-21F4-9FED1CAA9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36469E4-2EB4-961B-252E-2131F3E1E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950" y="280558"/>
            <a:ext cx="8229600" cy="714648"/>
          </a:xfrm>
        </p:spPr>
        <p:txBody>
          <a:bodyPr/>
          <a:lstStyle/>
          <a:p>
            <a:pPr algn="ctr"/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Рівні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вектори</a:t>
            </a:r>
            <a:endParaRPr lang="ru-RU" altLang="ru-UA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6" name="Group 50">
            <a:extLst>
              <a:ext uri="{FF2B5EF4-FFF2-40B4-BE49-F238E27FC236}">
                <a16:creationId xmlns:a16="http://schemas.microsoft.com/office/drawing/2014/main" id="{B34541BE-1D17-B104-7836-A92422FB8E83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1731963"/>
            <a:ext cx="2592387" cy="2376487"/>
            <a:chOff x="1111" y="2387"/>
            <a:chExt cx="1633" cy="1497"/>
          </a:xfrm>
        </p:grpSpPr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F7461514-BF3D-97E3-705E-0EAEA7CD7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2387"/>
              <a:ext cx="1588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2000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E8EC3F49-7B48-E561-F50A-FB7A18C67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1" y="3022"/>
              <a:ext cx="1588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2000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7D3AF566-F006-C833-52DE-A52F33EEE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2523"/>
              <a:ext cx="998" cy="54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2000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DD04E072-6B11-D98B-9084-D7DF17554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3113"/>
              <a:ext cx="998" cy="5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16">
                  <a:extLst>
                    <a:ext uri="{FF2B5EF4-FFF2-40B4-BE49-F238E27FC236}">
                      <a16:creationId xmlns:a16="http://schemas.microsoft.com/office/drawing/2014/main" id="{34892FFA-1B25-A193-9386-B3ED6248E9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8" y="2609"/>
                  <a:ext cx="272" cy="252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altLang="ru-UA" sz="2000" i="1" dirty="0">
                    <a:solidFill>
                      <a:srgbClr val="19AE0E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 Box 16">
                  <a:extLst>
                    <a:ext uri="{FF2B5EF4-FFF2-40B4-BE49-F238E27FC236}">
                      <a16:creationId xmlns:a16="http://schemas.microsoft.com/office/drawing/2014/main" id="{34892FFA-1B25-A193-9386-B3ED6248E9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8" y="2609"/>
                  <a:ext cx="272" cy="252"/>
                </a:xfrm>
                <a:prstGeom prst="rect">
                  <a:avLst/>
                </a:prstGeom>
                <a:blipFill>
                  <a:blip r:embed="rId3"/>
                  <a:stretch>
                    <a:fillRect t="-18182" r="-28169"/>
                  </a:stretch>
                </a:blipFill>
                <a:ln w="571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7">
                  <a:extLst>
                    <a:ext uri="{FF2B5EF4-FFF2-40B4-BE49-F238E27FC236}">
                      <a16:creationId xmlns:a16="http://schemas.microsoft.com/office/drawing/2014/main" id="{2333E536-9643-753D-9447-F5BE67783D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5" y="3249"/>
                  <a:ext cx="272" cy="281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U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ru-RU" altLang="ru-UA" sz="2000" b="1" dirty="0">
                    <a:solidFill>
                      <a:srgbClr val="0F0F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 Box 17">
                  <a:extLst>
                    <a:ext uri="{FF2B5EF4-FFF2-40B4-BE49-F238E27FC236}">
                      <a16:creationId xmlns:a16="http://schemas.microsoft.com/office/drawing/2014/main" id="{2333E536-9643-753D-9447-F5BE67783D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55" y="3249"/>
                  <a:ext cx="272" cy="2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Рисунок 35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EDDD6790-B5B7-AD30-5DE9-DE5E8FF3D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11" y="922104"/>
            <a:ext cx="714647" cy="71464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B6074EA-504F-3769-6EEB-643C6E7F1920}"/>
              </a:ext>
            </a:extLst>
          </p:cNvPr>
          <p:cNvSpPr txBox="1"/>
          <p:nvPr/>
        </p:nvSpPr>
        <p:spPr>
          <a:xfrm>
            <a:off x="2530192" y="867225"/>
            <a:ext cx="72587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називають </a:t>
            </a:r>
            <a:r>
              <a:rPr lang="uk-UA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вони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мають рівні довжини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4A07E5-F3D2-619B-59BA-81DE747E8597}"/>
                  </a:ext>
                </a:extLst>
              </p:cNvPr>
              <p:cNvSpPr txBox="1"/>
              <p:nvPr/>
            </p:nvSpPr>
            <p:spPr>
              <a:xfrm>
                <a:off x="668507" y="4419229"/>
                <a:ext cx="1319144" cy="1186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ru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⇈</m:t>
                    </m:r>
                  </m:oMath>
                </a14:m>
                <a:r>
                  <a:rPr 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UA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E4A07E5-F3D2-619B-59BA-81DE747E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07" y="4419229"/>
                <a:ext cx="1319144" cy="1186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69CA77-ADA7-807F-769E-A16F31907899}"/>
                  </a:ext>
                </a:extLst>
              </p:cNvPr>
              <p:cNvSpPr txBox="1"/>
              <p:nvPr/>
            </p:nvSpPr>
            <p:spPr>
              <a:xfrm>
                <a:off x="1772443" y="4730674"/>
                <a:ext cx="2451949" cy="633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ru-UA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acc>
                        <m:accPr>
                          <m:chr m:val="⃗"/>
                          <m:ctrlPr>
                            <a:rPr lang="ru-U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69CA77-ADA7-807F-769E-A16F31907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443" y="4730674"/>
                <a:ext cx="2451949" cy="633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авая фигурная скобка 52">
            <a:extLst>
              <a:ext uri="{FF2B5EF4-FFF2-40B4-BE49-F238E27FC236}">
                <a16:creationId xmlns:a16="http://schemas.microsoft.com/office/drawing/2014/main" id="{862A279A-B891-5E1A-2E32-1466ACE20D91}"/>
              </a:ext>
            </a:extLst>
          </p:cNvPr>
          <p:cNvSpPr/>
          <p:nvPr/>
        </p:nvSpPr>
        <p:spPr>
          <a:xfrm>
            <a:off x="1850194" y="4419229"/>
            <a:ext cx="458860" cy="12607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645878-F3BF-46EC-5A5E-3FAFCFE02C39}"/>
                  </a:ext>
                </a:extLst>
              </p:cNvPr>
              <p:cNvSpPr txBox="1"/>
              <p:nvPr/>
            </p:nvSpPr>
            <p:spPr>
              <a:xfrm>
                <a:off x="1422399" y="5860680"/>
                <a:ext cx="3492329" cy="57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𝐶𝐶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𝑀𝑀</m:t>
                          </m:r>
                        </m:e>
                      </m:acc>
                    </m:oMath>
                  </m:oMathPara>
                </a14:m>
                <a:endParaRPr lang="ru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645878-F3BF-46EC-5A5E-3FAFCFE02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99" y="5860680"/>
                <a:ext cx="3492329" cy="578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Схема 56">
            <a:extLst>
              <a:ext uri="{FF2B5EF4-FFF2-40B4-BE49-F238E27FC236}">
                <a16:creationId xmlns:a16="http://schemas.microsoft.com/office/drawing/2014/main" id="{CB808187-6499-73B7-E378-AF1D6EA9E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379740"/>
              </p:ext>
            </p:extLst>
          </p:nvPr>
        </p:nvGraphicFramePr>
        <p:xfrm>
          <a:off x="4574435" y="1485591"/>
          <a:ext cx="7767583" cy="537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8" name="Oval 35">
            <a:extLst>
              <a:ext uri="{FF2B5EF4-FFF2-40B4-BE49-F238E27FC236}">
                <a16:creationId xmlns:a16="http://schemas.microsoft.com/office/drawing/2014/main" id="{4233DBB0-997D-DE81-E73B-0B64641BFF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9476" y="2146304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 sz="2000"/>
          </a:p>
        </p:txBody>
      </p:sp>
      <p:sp>
        <p:nvSpPr>
          <p:cNvPr id="59" name="Oval 36">
            <a:extLst>
              <a:ext uri="{FF2B5EF4-FFF2-40B4-BE49-F238E27FC236}">
                <a16:creationId xmlns:a16="http://schemas.microsoft.com/office/drawing/2014/main" id="{411F9EB9-7A45-785E-8398-E725F4A4F3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33701" y="3603631"/>
            <a:ext cx="71438" cy="73025"/>
          </a:xfrm>
          <a:prstGeom prst="ellipse">
            <a:avLst/>
          </a:prstGeom>
          <a:solidFill>
            <a:srgbClr val="993F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 sz="2000"/>
          </a:p>
        </p:txBody>
      </p:sp>
      <p:sp>
        <p:nvSpPr>
          <p:cNvPr id="60" name="Text Box 37">
            <a:extLst>
              <a:ext uri="{FF2B5EF4-FFF2-40B4-BE49-F238E27FC236}">
                <a16:creationId xmlns:a16="http://schemas.microsoft.com/office/drawing/2014/main" id="{A00DFD4D-3BE9-74AB-00CD-425FE572B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035" y="3391895"/>
            <a:ext cx="504825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2800" b="1" i="1" dirty="0">
                <a:solidFill>
                  <a:srgbClr val="993F75"/>
                </a:solidFill>
              </a:rPr>
              <a:t>M</a:t>
            </a:r>
            <a:endParaRPr lang="ru-RU" altLang="ru-UA" sz="2800" b="1" i="1" dirty="0">
              <a:solidFill>
                <a:srgbClr val="993F75"/>
              </a:solidFill>
            </a:endParaRPr>
          </a:p>
        </p:txBody>
      </p:sp>
      <p:sp>
        <p:nvSpPr>
          <p:cNvPr id="61" name="Text Box 38">
            <a:extLst>
              <a:ext uri="{FF2B5EF4-FFF2-40B4-BE49-F238E27FC236}">
                <a16:creationId xmlns:a16="http://schemas.microsoft.com/office/drawing/2014/main" id="{32E2CC0D-42F4-3B65-DFBC-4D101D39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07" y="1672111"/>
            <a:ext cx="358775" cy="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3200" b="1" i="1" dirty="0">
                <a:solidFill>
                  <a:schemeClr val="hlink"/>
                </a:solidFill>
              </a:rPr>
              <a:t>C</a:t>
            </a:r>
            <a:endParaRPr lang="ru-RU" altLang="ru-UA" sz="3200" b="1" i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0" grpId="0"/>
      <p:bldP spid="52" grpId="0"/>
      <p:bldP spid="53" grpId="0" animBg="1"/>
      <p:bldP spid="55" grpId="0"/>
      <p:bldGraphic spid="57" grpId="0">
        <p:bldAsOne/>
      </p:bldGraphic>
      <p:bldP spid="58" grpId="0" animBg="1"/>
      <p:bldP spid="59" grpId="0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9E8D-5809-16D8-2BD3-62682344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7">
            <a:extLst>
              <a:ext uri="{FF2B5EF4-FFF2-40B4-BE49-F238E27FC236}">
                <a16:creationId xmlns:a16="http://schemas.microsoft.com/office/drawing/2014/main" id="{8E8C2863-3D99-E6CB-3222-09F213CAF4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4709" y="2142419"/>
            <a:ext cx="5184775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" name="Line 38">
            <a:extLst>
              <a:ext uri="{FF2B5EF4-FFF2-40B4-BE49-F238E27FC236}">
                <a16:creationId xmlns:a16="http://schemas.microsoft.com/office/drawing/2014/main" id="{D4D43379-E89F-8134-418C-2AA2205736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442" y="2285294"/>
            <a:ext cx="2884592" cy="18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6" name="Line 40">
            <a:extLst>
              <a:ext uri="{FF2B5EF4-FFF2-40B4-BE49-F238E27FC236}">
                <a16:creationId xmlns:a16="http://schemas.microsoft.com/office/drawing/2014/main" id="{F0DB62FF-7B49-C69C-FD52-CDF291FF9D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8447" y="2728206"/>
            <a:ext cx="1439862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" name="Line 41">
            <a:extLst>
              <a:ext uri="{FF2B5EF4-FFF2-40B4-BE49-F238E27FC236}">
                <a16:creationId xmlns:a16="http://schemas.microsoft.com/office/drawing/2014/main" id="{E28E2C44-98EC-1FA3-4409-A21110859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8897" y="2591681"/>
            <a:ext cx="1439862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8" name="Line 42">
            <a:extLst>
              <a:ext uri="{FF2B5EF4-FFF2-40B4-BE49-F238E27FC236}">
                <a16:creationId xmlns:a16="http://schemas.microsoft.com/office/drawing/2014/main" id="{E6BB8A59-7BED-ADCC-F961-2D8AF55F73A3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319034" y="3509256"/>
            <a:ext cx="1439863" cy="9366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C80C0862-8061-8BF9-54E5-A4985AAEB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347" y="2790119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800" b="0" dirty="0"/>
              <a:t>а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191DF8AF-1B02-1B6F-B7DD-CA0BA7C2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9" y="3221919"/>
            <a:ext cx="379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UA" sz="2800" b="0"/>
              <a:t>А</a:t>
            </a: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729EC9F1-C3E8-8C57-D813-2FF287BD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47" y="2285294"/>
            <a:ext cx="360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800" b="0"/>
              <a:t>В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B4871018-1FAA-9D21-9CF6-A572EA68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659" y="3077456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800" b="0" dirty="0"/>
              <a:t>С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67DEB8F1-85C5-B926-EEDE-8977555B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234" y="3869619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800" dirty="0"/>
              <a:t>К</a:t>
            </a:r>
            <a:r>
              <a:rPr lang="en-US" altLang="ru-UA" sz="2800" b="0" dirty="0">
                <a:cs typeface="Arial" panose="020B0604020202020204" pitchFamily="34" charset="0"/>
              </a:rPr>
              <a:t>'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6603FACB-29AB-47A6-3DD6-6ED428D5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522" y="2142419"/>
            <a:ext cx="433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800" dirty="0"/>
              <a:t>К</a:t>
            </a:r>
            <a:endParaRPr lang="ru-RU" altLang="ru-UA" sz="2800" b="0" dirty="0"/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0B2E2B6A-8AEB-512F-DC3A-BDD4407D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947" y="5022144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2800" b="0"/>
              <a:t>p</a:t>
            </a:r>
            <a:endParaRPr lang="ru-RU" altLang="ru-UA" sz="2800" b="0"/>
          </a:p>
        </p:txBody>
      </p:sp>
      <p:sp>
        <p:nvSpPr>
          <p:cNvPr id="16" name="Oval 51">
            <a:extLst>
              <a:ext uri="{FF2B5EF4-FFF2-40B4-BE49-F238E27FC236}">
                <a16:creationId xmlns:a16="http://schemas.microsoft.com/office/drawing/2014/main" id="{5CC0FFCF-3A46-EE00-FABC-D98AA1BF0F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87009" y="3653719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17" name="Oval 52">
            <a:extLst>
              <a:ext uri="{FF2B5EF4-FFF2-40B4-BE49-F238E27FC236}">
                <a16:creationId xmlns:a16="http://schemas.microsoft.com/office/drawing/2014/main" id="{F17E9C3B-7A15-7AF2-D2CB-DBA04E4EBA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6722" y="2671056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18" name="Line 53">
            <a:extLst>
              <a:ext uri="{FF2B5EF4-FFF2-40B4-BE49-F238E27FC236}">
                <a16:creationId xmlns:a16="http://schemas.microsoft.com/office/drawing/2014/main" id="{497CDE6C-76DC-721D-DA12-E243F3B3B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372" y="2934581"/>
            <a:ext cx="287337" cy="0"/>
          </a:xfrm>
          <a:prstGeom prst="line">
            <a:avLst/>
          </a:prstGeom>
          <a:ln>
            <a:headEnd/>
            <a:tailEnd type="triangle" w="sm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UA"/>
          </a:p>
        </p:txBody>
      </p:sp>
      <p:sp>
        <p:nvSpPr>
          <p:cNvPr id="19" name="Oval 54">
            <a:extLst>
              <a:ext uri="{FF2B5EF4-FFF2-40B4-BE49-F238E27FC236}">
                <a16:creationId xmlns:a16="http://schemas.microsoft.com/office/drawing/2014/main" id="{C2EFC5A1-3534-0381-59E2-38320098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59" y="3509256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20" name="Oval 55">
            <a:extLst>
              <a:ext uri="{FF2B5EF4-FFF2-40B4-BE49-F238E27FC236}">
                <a16:creationId xmlns:a16="http://schemas.microsoft.com/office/drawing/2014/main" id="{57392E27-13F9-E135-EEDD-E8E8B1CF47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80934" y="4409369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21" name="Oval 56">
            <a:extLst>
              <a:ext uri="{FF2B5EF4-FFF2-40B4-BE49-F238E27FC236}">
                <a16:creationId xmlns:a16="http://schemas.microsoft.com/office/drawing/2014/main" id="{A49AF96B-AD5A-E0DF-63B0-EB9EE66578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8759" y="2548819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22" name="Text Box 57">
            <a:extLst>
              <a:ext uri="{FF2B5EF4-FFF2-40B4-BE49-F238E27FC236}">
                <a16:creationId xmlns:a16="http://schemas.microsoft.com/office/drawing/2014/main" id="{DA739740-8021-BB4B-9A97-AACE998E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184" y="3977568"/>
            <a:ext cx="1366838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  <a:p>
            <a:pPr>
              <a:spcBef>
                <a:spcPct val="50000"/>
              </a:spcBef>
            </a:pPr>
            <a:r>
              <a:rPr lang="en-US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|| AB</a:t>
            </a:r>
          </a:p>
          <a:p>
            <a:pPr>
              <a:spcBef>
                <a:spcPct val="50000"/>
              </a:spcBef>
            </a:pP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en-US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AB</a:t>
            </a:r>
          </a:p>
          <a:p>
            <a:pPr>
              <a:spcBef>
                <a:spcPct val="50000"/>
              </a:spcBef>
            </a:pP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en-US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= AB</a:t>
            </a:r>
          </a:p>
          <a:p>
            <a:pPr>
              <a:spcBef>
                <a:spcPct val="50000"/>
              </a:spcBef>
            </a:pPr>
            <a:r>
              <a:rPr lang="uk-UA" altLang="ru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en-US" altLang="ru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endParaRPr lang="ru-RU" altLang="ru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58">
            <a:extLst>
              <a:ext uri="{FF2B5EF4-FFF2-40B4-BE49-F238E27FC236}">
                <a16:creationId xmlns:a16="http://schemas.microsoft.com/office/drawing/2014/main" id="{C62D1235-36F5-D70C-D157-BF3DE04EF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3153" y="5880887"/>
            <a:ext cx="358775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59">
            <a:extLst>
              <a:ext uri="{FF2B5EF4-FFF2-40B4-BE49-F238E27FC236}">
                <a16:creationId xmlns:a16="http://schemas.microsoft.com/office/drawing/2014/main" id="{341764DA-33F0-996A-3CAF-B685A6404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7677" y="5952324"/>
            <a:ext cx="21431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7F8F748-DCA1-C831-8A85-177212F6D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447" y="275714"/>
            <a:ext cx="9746113" cy="714648"/>
          </a:xfrm>
        </p:spPr>
        <p:txBody>
          <a:bodyPr>
            <a:noAutofit/>
          </a:bodyPr>
          <a:lstStyle/>
          <a:p>
            <a:pPr algn="ctr"/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Відкладання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вектора </a:t>
            </a:r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від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заданої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точки</a:t>
            </a:r>
          </a:p>
        </p:txBody>
      </p:sp>
      <p:pic>
        <p:nvPicPr>
          <p:cNvPr id="28" name="Рисунок 27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3901F2EB-FDE8-D1AF-A0A1-C13B4B28F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94" y="1160603"/>
            <a:ext cx="714647" cy="71464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2D5852C-9CEE-9177-229E-0440416A49D8}"/>
              </a:ext>
            </a:extLst>
          </p:cNvPr>
          <p:cNvSpPr txBox="1"/>
          <p:nvPr/>
        </p:nvSpPr>
        <p:spPr>
          <a:xfrm>
            <a:off x="2459001" y="1141181"/>
            <a:ext cx="810677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будь-якої точки площини можна відкласти вектор, рівний заданому вектору, і притому лише один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1863CC-8255-9004-4376-FD32EDF06E7B}"/>
                  </a:ext>
                </a:extLst>
              </p:cNvPr>
              <p:cNvSpPr txBox="1"/>
              <p:nvPr/>
            </p:nvSpPr>
            <p:spPr>
              <a:xfrm>
                <a:off x="6893799" y="2306554"/>
                <a:ext cx="4946086" cy="37666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Доведення</a:t>
                </a:r>
              </a:p>
              <a:p>
                <a:pPr algn="ctr"/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задано ненульовий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9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точки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його початок та кінець.</a:t>
                </a:r>
              </a:p>
              <a:p>
                <a:pPr algn="ctr"/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Проведемо через точку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пряму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паралельно до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прямій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відкладемо відрізки  </a:t>
                </a:r>
                <a:r>
                  <a:rPr lang="uk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uk-UA" altLang="ru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СК’</a:t>
                </a:r>
                <a:r>
                  <a:rPr lang="uk-UA" altLang="ru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які мають однакову довжину з відрізком </a:t>
                </a:r>
                <a:r>
                  <a:rPr lang="uk-UA" altLang="ru-UA" sz="1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</a:t>
                </a:r>
                <a:r>
                  <a:rPr lang="uk-UA" altLang="ru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9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1900" b="1" i="1" smtClean="0">
                            <a:latin typeface="Cambria Math" panose="02040503050406030204" pitchFamily="18" charset="0"/>
                          </a:rPr>
                          <m:t>СК</m:t>
                        </m:r>
                      </m:e>
                    </m:acc>
                  </m:oMath>
                </a14:m>
                <a:r>
                  <a:rPr lang="ru-U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1900" b="1" i="1" smtClean="0">
                            <a:latin typeface="Cambria Math" panose="02040503050406030204" pitchFamily="18" charset="0"/>
                          </a:rPr>
                          <m:t>СК</m:t>
                        </m:r>
                        <m:r>
                          <a:rPr lang="uk-UA" sz="1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оберемо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співнапрямлений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uk-UA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9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(на малюнку це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1900" i="1">
                            <a:latin typeface="Cambria Math" panose="02040503050406030204" pitchFamily="18" charset="0"/>
                          </a:rPr>
                          <m:t>СК</m:t>
                        </m:r>
                      </m:e>
                    </m:acc>
                  </m:oMath>
                </a14:m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Саме </a:t>
                </a:r>
                <a:r>
                  <a:rPr lang="uk-UA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чей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 є шуканим вектором, який </a:t>
                </a:r>
                <a:r>
                  <a:rPr lang="uk-UA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долрівнює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9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uk-UA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uk-UA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побудови випливає, що такий вектор єдиний</a:t>
                </a:r>
                <a:endParaRPr lang="ru-UA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1863CC-8255-9004-4376-FD32EDF06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799" y="2306554"/>
                <a:ext cx="4946086" cy="3766672"/>
              </a:xfrm>
              <a:prstGeom prst="rect">
                <a:avLst/>
              </a:prstGeom>
              <a:blipFill>
                <a:blip r:embed="rId4"/>
                <a:stretch>
                  <a:fillRect l="-984" t="-645" r="-86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7438E-21BF-24D0-6993-9E32A92E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EC30FD0-B9F8-2557-1BF8-79364D50D703}"/>
              </a:ext>
            </a:extLst>
          </p:cNvPr>
          <p:cNvSpPr txBox="1">
            <a:spLocks noChangeArrowheads="1"/>
          </p:cNvSpPr>
          <p:nvPr/>
        </p:nvSpPr>
        <p:spPr>
          <a:xfrm>
            <a:off x="272955" y="1904928"/>
            <a:ext cx="11491415" cy="623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UA" sz="2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Зверни</a:t>
            </a:r>
            <a:r>
              <a:rPr lang="ru-RU" altLang="ru-UA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altLang="ru-UA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altLang="ru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Нуль-вектор </a:t>
            </a:r>
            <a:r>
              <a:rPr lang="ru-RU" altLang="ru-UA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altLang="ru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колінеарним</a:t>
            </a:r>
            <a:r>
              <a:rPr lang="ru-RU" altLang="ru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будь-</a:t>
            </a:r>
            <a:r>
              <a:rPr lang="ru-RU" altLang="ru-UA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ru-UA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</a:t>
            </a: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F18D801B-420D-4D0E-1949-A9CA38456DF9}"/>
              </a:ext>
            </a:extLst>
          </p:cNvPr>
          <p:cNvGrpSpPr>
            <a:grpSpLocks/>
          </p:cNvGrpSpPr>
          <p:nvPr/>
        </p:nvGrpSpPr>
        <p:grpSpPr bwMode="auto">
          <a:xfrm>
            <a:off x="3202248" y="3616451"/>
            <a:ext cx="4248150" cy="2709862"/>
            <a:chOff x="1338" y="2205"/>
            <a:chExt cx="2676" cy="1707"/>
          </a:xfrm>
        </p:grpSpPr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0F2FCB5D-B521-81ED-AC58-E6257EEA1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2432"/>
              <a:ext cx="1088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15FB8232-21CF-E038-0FBD-A2BEE8058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2251"/>
              <a:ext cx="1542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FD5DE37F-5799-C653-D2D7-3C5E4A160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3" y="3022"/>
              <a:ext cx="907" cy="8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886919B1-0AF6-3857-33F9-5F7B18B97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2704"/>
              <a:ext cx="725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412911F1-C61D-7025-7E60-48F9CC38A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2387"/>
              <a:ext cx="409" cy="40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EB6632CF-8BF9-0298-F24C-9314DC4EC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022"/>
              <a:ext cx="635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C55A3010-9ED2-93B2-5A74-064BFA7EF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3203"/>
              <a:ext cx="454" cy="45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7FC9C9D8-2EFD-9C6C-E59F-74D3E10FF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787" y="2387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/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8E0E6171-F194-C149-6ADC-B57BE7036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931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FF0000"/>
                  </a:solidFill>
                </a:rPr>
                <a:t>a</a:t>
              </a:r>
              <a:endParaRPr lang="ru-RU" altLang="ru-UA" sz="1600" i="1">
                <a:solidFill>
                  <a:srgbClr val="FF0000"/>
                </a:solidFill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BAEE64D6-9735-6E8D-1AB0-BD6313AD9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3430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0F0FFF"/>
                  </a:solidFill>
                </a:rPr>
                <a:t>C</a:t>
              </a:r>
              <a:endParaRPr lang="ru-RU" altLang="ru-UA" sz="1600" i="1">
                <a:solidFill>
                  <a:srgbClr val="0F0FFF"/>
                </a:solidFill>
              </a:endParaRP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C872134-3A20-837A-5690-96A2E9982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886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0F0FFF"/>
                  </a:solidFill>
                </a:rPr>
                <a:t>D</a:t>
              </a:r>
              <a:endParaRPr lang="ru-RU" altLang="ru-UA" sz="1600" i="1">
                <a:solidFill>
                  <a:srgbClr val="0F0FFF"/>
                </a:solidFill>
              </a:endParaRP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70CD2988-5751-709B-647A-9C9BC3D5A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2387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19AE0E"/>
                  </a:solidFill>
                </a:rPr>
                <a:t>b</a:t>
              </a:r>
              <a:endParaRPr lang="ru-RU" altLang="ru-UA" sz="1600" i="1">
                <a:solidFill>
                  <a:srgbClr val="19AE0E"/>
                </a:solidFill>
              </a:endParaRP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EA13F02E-E5CA-042C-3A84-F6DE81D23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430"/>
              <a:ext cx="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F7A51F"/>
                  </a:solidFill>
                </a:rPr>
                <a:t>F</a:t>
              </a:r>
              <a:endParaRPr lang="ru-RU" altLang="ru-UA" sz="1600" i="1">
                <a:solidFill>
                  <a:srgbClr val="F7A51F"/>
                </a:solidFill>
              </a:endParaRP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E76266CF-51D9-AF4D-1BA9-F5393A4C0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302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F7A51F"/>
                  </a:solidFill>
                </a:rPr>
                <a:t>K</a:t>
              </a:r>
              <a:endParaRPr lang="ru-RU" altLang="ru-UA" sz="1600" i="1">
                <a:solidFill>
                  <a:srgbClr val="F7A51F"/>
                </a:solidFill>
              </a:endParaRPr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B611AF7F-9CBE-299B-EDB8-DD413278B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976"/>
              <a:ext cx="136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427A6C32-8D1C-F93D-20AC-E7BC7E903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387"/>
              <a:ext cx="136" cy="0"/>
            </a:xfrm>
            <a:prstGeom prst="line">
              <a:avLst/>
            </a:prstGeom>
            <a:noFill/>
            <a:ln w="15875">
              <a:solidFill>
                <a:srgbClr val="19AE0E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13FFFD1B-C577-4B1F-21B5-BF2768684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205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chemeClr val="hlink"/>
                  </a:solidFill>
                </a:rPr>
                <a:t>O</a:t>
              </a:r>
              <a:endParaRPr lang="ru-RU" altLang="ru-UA" sz="1600" i="1">
                <a:solidFill>
                  <a:schemeClr val="hlink"/>
                </a:solidFill>
              </a:endParaRPr>
            </a:p>
          </p:txBody>
        </p:sp>
      </p:grpSp>
      <p:grpSp>
        <p:nvGrpSpPr>
          <p:cNvPr id="24" name="Group 50">
            <a:extLst>
              <a:ext uri="{FF2B5EF4-FFF2-40B4-BE49-F238E27FC236}">
                <a16:creationId xmlns:a16="http://schemas.microsoft.com/office/drawing/2014/main" id="{7FF98BC6-BA2B-7007-8D64-748D76E085B6}"/>
              </a:ext>
            </a:extLst>
          </p:cNvPr>
          <p:cNvGrpSpPr>
            <a:grpSpLocks/>
          </p:cNvGrpSpPr>
          <p:nvPr/>
        </p:nvGrpSpPr>
        <p:grpSpPr bwMode="auto">
          <a:xfrm>
            <a:off x="1689361" y="4337176"/>
            <a:ext cx="1873250" cy="2065337"/>
            <a:chOff x="385" y="2659"/>
            <a:chExt cx="1180" cy="1301"/>
          </a:xfrm>
        </p:grpSpPr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D98FC672-C403-3D20-A6F1-18A289166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3929"/>
              <a:ext cx="726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4F06CD64-55D3-02BB-E4F4-D5EB860F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3748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993F75"/>
                  </a:solidFill>
                </a:rPr>
                <a:t>m</a:t>
              </a:r>
              <a:endParaRPr lang="ru-RU" altLang="ru-UA" sz="1600" i="1">
                <a:solidFill>
                  <a:srgbClr val="993F75"/>
                </a:solidFill>
              </a:endParaRPr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EE694D29-9AF6-6C03-7268-EE6ED7D24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793"/>
              <a:ext cx="136" cy="0"/>
            </a:xfrm>
            <a:prstGeom prst="line">
              <a:avLst/>
            </a:prstGeom>
            <a:noFill/>
            <a:ln w="15875">
              <a:solidFill>
                <a:srgbClr val="993F75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AC5BB9ED-B140-8AE3-9D3B-FA8CC652C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2704"/>
              <a:ext cx="408" cy="59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29" name="Text Box 31">
              <a:extLst>
                <a:ext uri="{FF2B5EF4-FFF2-40B4-BE49-F238E27FC236}">
                  <a16:creationId xmlns:a16="http://schemas.microsoft.com/office/drawing/2014/main" id="{CFB822B4-F0D3-C1FA-70CF-C492BE467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65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67A790"/>
                  </a:solidFill>
                </a:rPr>
                <a:t>N</a:t>
              </a:r>
              <a:endParaRPr lang="ru-RU" altLang="ru-UA" sz="1600" i="1">
                <a:solidFill>
                  <a:srgbClr val="67A790"/>
                </a:solidFill>
              </a:endParaRP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8F9E4A0B-7F2C-F623-E9AB-286A23256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324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UA" sz="1600" i="1">
                  <a:solidFill>
                    <a:srgbClr val="67A790"/>
                  </a:solidFill>
                </a:rPr>
                <a:t>P</a:t>
              </a:r>
              <a:endParaRPr lang="ru-RU" altLang="ru-UA" sz="1600" i="1">
                <a:solidFill>
                  <a:srgbClr val="67A790"/>
                </a:solidFill>
              </a:endParaRPr>
            </a:p>
          </p:txBody>
        </p:sp>
      </p:grpSp>
      <p:sp>
        <p:nvSpPr>
          <p:cNvPr id="31" name="Text Box 34">
            <a:extLst>
              <a:ext uri="{FF2B5EF4-FFF2-40B4-BE49-F238E27FC236}">
                <a16:creationId xmlns:a16="http://schemas.microsoft.com/office/drawing/2014/main" id="{BAA87531-B162-CCEF-D6F9-BE3C1D66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498" y="4265738"/>
            <a:ext cx="3168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1600" dirty="0"/>
              <a:t>CD, KF, O,</a:t>
            </a:r>
            <a:r>
              <a:rPr lang="ru-RU" altLang="ru-UA" sz="1600" dirty="0"/>
              <a:t> </a:t>
            </a:r>
            <a:r>
              <a:rPr lang="en-US" altLang="ru-UA" sz="1600" dirty="0"/>
              <a:t> a, </a:t>
            </a:r>
            <a:r>
              <a:rPr lang="ru-RU" altLang="ru-UA" sz="1600" dirty="0"/>
              <a:t> </a:t>
            </a:r>
            <a:r>
              <a:rPr lang="en-US" altLang="ru-UA" sz="1600" dirty="0"/>
              <a:t>b – </a:t>
            </a:r>
            <a:r>
              <a:rPr lang="ru-RU" altLang="ru-UA" sz="1600" dirty="0" err="1"/>
              <a:t>колінеарні</a:t>
            </a:r>
            <a:endParaRPr lang="ru-RU" altLang="ru-UA" sz="1600" dirty="0"/>
          </a:p>
          <a:p>
            <a:pPr>
              <a:spcBef>
                <a:spcPct val="50000"/>
              </a:spcBef>
            </a:pPr>
            <a:r>
              <a:rPr lang="en-US" altLang="ru-UA" sz="1600" dirty="0"/>
              <a:t>O, a – </a:t>
            </a:r>
            <a:r>
              <a:rPr lang="ru-RU" altLang="ru-UA" sz="1600" dirty="0" err="1"/>
              <a:t>колінеарні</a:t>
            </a:r>
            <a:endParaRPr lang="ru-RU" altLang="ru-UA" sz="1600" dirty="0"/>
          </a:p>
          <a:p>
            <a:pPr>
              <a:spcBef>
                <a:spcPct val="50000"/>
              </a:spcBef>
            </a:pPr>
            <a:r>
              <a:rPr lang="en-US" altLang="ru-UA" sz="1600" dirty="0"/>
              <a:t>O, NP – </a:t>
            </a:r>
            <a:r>
              <a:rPr lang="ru-RU" altLang="ru-UA" sz="1600" dirty="0" err="1"/>
              <a:t>колінеарні</a:t>
            </a:r>
            <a:endParaRPr lang="ru-RU" altLang="ru-UA" sz="1600" dirty="0"/>
          </a:p>
          <a:p>
            <a:pPr>
              <a:spcBef>
                <a:spcPct val="50000"/>
              </a:spcBef>
            </a:pPr>
            <a:r>
              <a:rPr lang="en-US" altLang="ru-UA" sz="1600" dirty="0"/>
              <a:t>NP, m – </a:t>
            </a:r>
            <a:r>
              <a:rPr lang="ru-RU" altLang="ru-UA" sz="1600" dirty="0" err="1"/>
              <a:t>неколінеарні</a:t>
            </a:r>
            <a:endParaRPr lang="ru-RU" altLang="ru-UA" sz="1600" dirty="0"/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D52130CB-C257-2AFB-7834-43697A07DDF9}"/>
              </a:ext>
            </a:extLst>
          </p:cNvPr>
          <p:cNvGrpSpPr>
            <a:grpSpLocks/>
          </p:cNvGrpSpPr>
          <p:nvPr/>
        </p:nvGrpSpPr>
        <p:grpSpPr bwMode="auto">
          <a:xfrm>
            <a:off x="7361625" y="4265738"/>
            <a:ext cx="1175664" cy="71438"/>
            <a:chOff x="3969" y="2614"/>
            <a:chExt cx="952" cy="0"/>
          </a:xfrm>
        </p:grpSpPr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CA19DCCF-53DC-EF4F-2FB8-DE5536E74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2614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CC3DEB58-7982-A0E7-9340-C8E6F020B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614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91D94E8A-B2EB-85FD-99FF-5BA63C66A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2614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E1B7BF26-E149-15C9-A259-F4F5FA532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4" y="2614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D6DB5DD4-7747-D750-411F-8CB2A113D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2614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38" name="Line 40">
            <a:extLst>
              <a:ext uri="{FF2B5EF4-FFF2-40B4-BE49-F238E27FC236}">
                <a16:creationId xmlns:a16="http://schemas.microsoft.com/office/drawing/2014/main" id="{DE87D6D8-3498-0FEB-18AF-4C5F914D4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600" y="4700951"/>
            <a:ext cx="215900" cy="0"/>
          </a:xfrm>
          <a:prstGeom prst="line">
            <a:avLst/>
          </a:prstGeom>
          <a:ln>
            <a:headEnd/>
            <a:tailEnd type="triangle" w="sm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UA"/>
          </a:p>
        </p:txBody>
      </p:sp>
      <p:sp>
        <p:nvSpPr>
          <p:cNvPr id="39" name="Line 41">
            <a:extLst>
              <a:ext uri="{FF2B5EF4-FFF2-40B4-BE49-F238E27FC236}">
                <a16:creationId xmlns:a16="http://schemas.microsoft.com/office/drawing/2014/main" id="{01C67422-F7A1-4993-B219-CAE969A40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577" y="4705285"/>
            <a:ext cx="215900" cy="0"/>
          </a:xfrm>
          <a:prstGeom prst="line">
            <a:avLst/>
          </a:prstGeom>
          <a:ln>
            <a:headEnd/>
            <a:tailEnd type="triangle" w="sm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UA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F2D16FB0-CB83-63D4-9FB9-AF3113454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600" y="5055506"/>
            <a:ext cx="215900" cy="0"/>
          </a:xfrm>
          <a:prstGeom prst="line">
            <a:avLst/>
          </a:prstGeom>
          <a:ln>
            <a:headEnd/>
            <a:tailEnd type="triangle" w="sm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UA"/>
          </a:p>
        </p:txBody>
      </p:sp>
      <p:sp>
        <p:nvSpPr>
          <p:cNvPr id="41" name="Line 45">
            <a:extLst>
              <a:ext uri="{FF2B5EF4-FFF2-40B4-BE49-F238E27FC236}">
                <a16:creationId xmlns:a16="http://schemas.microsoft.com/office/drawing/2014/main" id="{77E059D7-DEE5-4964-2ABD-35A3C2C74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7121" y="5055506"/>
            <a:ext cx="215900" cy="0"/>
          </a:xfrm>
          <a:prstGeom prst="line">
            <a:avLst/>
          </a:prstGeom>
          <a:ln>
            <a:headEnd/>
            <a:tailEnd type="triangle" w="sm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42" name="Group 51">
            <a:extLst>
              <a:ext uri="{FF2B5EF4-FFF2-40B4-BE49-F238E27FC236}">
                <a16:creationId xmlns:a16="http://schemas.microsoft.com/office/drawing/2014/main" id="{F5D38D61-F60A-AFAD-9CDA-FFF71034C8BE}"/>
              </a:ext>
            </a:extLst>
          </p:cNvPr>
          <p:cNvGrpSpPr>
            <a:grpSpLocks/>
          </p:cNvGrpSpPr>
          <p:nvPr/>
        </p:nvGrpSpPr>
        <p:grpSpPr bwMode="auto">
          <a:xfrm>
            <a:off x="7288600" y="5433228"/>
            <a:ext cx="576262" cy="0"/>
            <a:chOff x="3923" y="3475"/>
            <a:chExt cx="363" cy="0"/>
          </a:xfrm>
        </p:grpSpPr>
        <p:sp>
          <p:nvSpPr>
            <p:cNvPr id="43" name="Line 44">
              <a:extLst>
                <a:ext uri="{FF2B5EF4-FFF2-40B4-BE49-F238E27FC236}">
                  <a16:creationId xmlns:a16="http://schemas.microsoft.com/office/drawing/2014/main" id="{46416C3E-5993-E341-5E00-E9EA00805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3475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Line 46">
              <a:extLst>
                <a:ext uri="{FF2B5EF4-FFF2-40B4-BE49-F238E27FC236}">
                  <a16:creationId xmlns:a16="http://schemas.microsoft.com/office/drawing/2014/main" id="{8AF2C876-7F99-7A89-55DB-141D29D41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475"/>
              <a:ext cx="136" cy="0"/>
            </a:xfrm>
            <a:prstGeom prst="line">
              <a:avLst/>
            </a:prstGeom>
            <a:ln>
              <a:headEnd/>
              <a:tailEnd type="triangle" w="sm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47" name="Rectangle 2">
            <a:extLst>
              <a:ext uri="{FF2B5EF4-FFF2-40B4-BE49-F238E27FC236}">
                <a16:creationId xmlns:a16="http://schemas.microsoft.com/office/drawing/2014/main" id="{2F13A8F3-0DD1-6240-BAA5-17F5D89A6AB9}"/>
              </a:ext>
            </a:extLst>
          </p:cNvPr>
          <p:cNvSpPr txBox="1">
            <a:spLocks noChangeArrowheads="1"/>
          </p:cNvSpPr>
          <p:nvPr/>
        </p:nvSpPr>
        <p:spPr>
          <a:xfrm>
            <a:off x="1758950" y="280558"/>
            <a:ext cx="8229600" cy="714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Колінеарні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вектори</a:t>
            </a:r>
            <a:endParaRPr lang="ru-RU" altLang="ru-UA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43F7DD5-B751-C718-61A7-1E1A2A88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41" t="50686" r="8876" b="6004"/>
          <a:stretch>
            <a:fillRect/>
          </a:stretch>
        </p:blipFill>
        <p:spPr>
          <a:xfrm>
            <a:off x="265533" y="3482861"/>
            <a:ext cx="10065821" cy="297253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61C3588-4D3C-D077-F43E-C703F2F093FF}"/>
              </a:ext>
            </a:extLst>
          </p:cNvPr>
          <p:cNvSpPr txBox="1"/>
          <p:nvPr/>
        </p:nvSpPr>
        <p:spPr>
          <a:xfrm>
            <a:off x="1689361" y="856585"/>
            <a:ext cx="9027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називають </a:t>
            </a:r>
            <a:r>
              <a:rPr lang="uk-UA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колінеарними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вони лежать на одній прямій або на паралельних прямих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3EDCF585-F036-D10C-EE32-188D96316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2" y="900125"/>
            <a:ext cx="714647" cy="71464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DEBEEE51-7361-DFEC-FE4F-A95A4B299F31}"/>
              </a:ext>
            </a:extLst>
          </p:cNvPr>
          <p:cNvSpPr/>
          <p:nvPr/>
        </p:nvSpPr>
        <p:spPr>
          <a:xfrm>
            <a:off x="2625306" y="2652413"/>
            <a:ext cx="7655536" cy="714605"/>
          </a:xfrm>
          <a:prstGeom prst="roundRect">
            <a:avLst/>
          </a:prstGeom>
          <a:solidFill>
            <a:srgbClr val="BCD6EE">
              <a:alpha val="49804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вектори. Визначте які є колінеарними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B9EE43-AB1A-880B-E257-B1D2F8A1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350" y="2600255"/>
            <a:ext cx="903246" cy="890216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00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8E9FD-8268-0592-1F8A-DE96F903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9F367570-C24B-78A1-639E-F4646BC21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403" y="117810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1906114-7BAA-20FB-3EAF-0E866FB27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403" y="12685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6988C87-D714-A607-891A-77CB8EAC9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403" y="117810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EE6F814-811E-2CAE-DEBD-642C5911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403" y="117810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F11E5E45-37E3-AF3F-755D-EDA4B15AD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2119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id="{0F6C59D6-48B9-D118-6AE5-702A92E70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607450"/>
              </p:ext>
            </p:extLst>
          </p:nvPr>
        </p:nvGraphicFramePr>
        <p:xfrm>
          <a:off x="511341" y="1008238"/>
          <a:ext cx="11169318" cy="55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" name="Rectangle 2">
            <a:extLst>
              <a:ext uri="{FF2B5EF4-FFF2-40B4-BE49-F238E27FC236}">
                <a16:creationId xmlns:a16="http://schemas.microsoft.com/office/drawing/2014/main" id="{842DFE41-2F87-51B2-4AE5-32223EB58BCE}"/>
              </a:ext>
            </a:extLst>
          </p:cNvPr>
          <p:cNvSpPr txBox="1">
            <a:spLocks noChangeArrowheads="1"/>
          </p:cNvSpPr>
          <p:nvPr/>
        </p:nvSpPr>
        <p:spPr>
          <a:xfrm>
            <a:off x="1758950" y="280558"/>
            <a:ext cx="8229600" cy="714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Види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колінеарних</a:t>
            </a:r>
            <a:r>
              <a:rPr lang="ru-RU" altLang="ru-UA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UA" b="1" dirty="0" err="1">
                <a:solidFill>
                  <a:srgbClr val="3325E3"/>
                </a:solidFill>
                <a:latin typeface="Monotype Corsiva" panose="03010101010201010101" pitchFamily="66" charset="0"/>
              </a:rPr>
              <a:t>векторів</a:t>
            </a:r>
            <a:endParaRPr lang="ru-RU" altLang="ru-UA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899D2A6-64B6-BC94-F6F9-3A61507C5DFF}"/>
              </a:ext>
            </a:extLst>
          </p:cNvPr>
          <p:cNvCxnSpPr>
            <a:cxnSpLocks/>
          </p:cNvCxnSpPr>
          <p:nvPr/>
        </p:nvCxnSpPr>
        <p:spPr>
          <a:xfrm flipV="1">
            <a:off x="1036653" y="1682813"/>
            <a:ext cx="2372266" cy="74822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0">
            <a:extLst>
              <a:ext uri="{FF2B5EF4-FFF2-40B4-BE49-F238E27FC236}">
                <a16:creationId xmlns:a16="http://schemas.microsoft.com/office/drawing/2014/main" id="{7F12A6F9-D714-A5AF-CE71-3950CA6D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9033" y="2074245"/>
            <a:ext cx="212725" cy="441325"/>
          </a:xfrm>
          <a:prstGeom prst="rect">
            <a:avLst/>
          </a:prstGeom>
          <a:noFill/>
        </p:spPr>
      </p:pic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98D93B3-A29A-AE8A-CA50-F96155F835F3}"/>
              </a:ext>
            </a:extLst>
          </p:cNvPr>
          <p:cNvCxnSpPr>
            <a:cxnSpLocks/>
          </p:cNvCxnSpPr>
          <p:nvPr/>
        </p:nvCxnSpPr>
        <p:spPr>
          <a:xfrm flipV="1">
            <a:off x="8036812" y="1443591"/>
            <a:ext cx="1551314" cy="50549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">
            <a:extLst>
              <a:ext uri="{FF2B5EF4-FFF2-40B4-BE49-F238E27FC236}">
                <a16:creationId xmlns:a16="http://schemas.microsoft.com/office/drawing/2014/main" id="{4589EBF6-ED0A-8FB7-D32D-CB273C19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2022" y="1322979"/>
            <a:ext cx="206375" cy="441325"/>
          </a:xfrm>
          <a:prstGeom prst="rect">
            <a:avLst/>
          </a:prstGeom>
          <a:noFill/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A9C8E73-8FC8-8D19-F823-1F287462C142}"/>
              </a:ext>
            </a:extLst>
          </p:cNvPr>
          <p:cNvCxnSpPr>
            <a:cxnSpLocks/>
          </p:cNvCxnSpPr>
          <p:nvPr/>
        </p:nvCxnSpPr>
        <p:spPr>
          <a:xfrm flipH="1">
            <a:off x="9146924" y="1569391"/>
            <a:ext cx="2088232" cy="70990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7">
            <a:extLst>
              <a:ext uri="{FF2B5EF4-FFF2-40B4-BE49-F238E27FC236}">
                <a16:creationId xmlns:a16="http://schemas.microsoft.com/office/drawing/2014/main" id="{B1742B48-56A5-F377-5D2F-D31C4FE1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4403" y="1859306"/>
            <a:ext cx="304800" cy="441325"/>
          </a:xfrm>
          <a:prstGeom prst="rect">
            <a:avLst/>
          </a:prstGeom>
          <a:noFill/>
        </p:spPr>
      </p:pic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D7F3195-DF48-58EB-768D-9D9DCCEFFF12}"/>
              </a:ext>
            </a:extLst>
          </p:cNvPr>
          <p:cNvCxnSpPr/>
          <p:nvPr/>
        </p:nvCxnSpPr>
        <p:spPr>
          <a:xfrm flipH="1">
            <a:off x="9651285" y="5006781"/>
            <a:ext cx="1368152" cy="4320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EA98979E-FE96-4762-9050-99084D6A4746}"/>
              </a:ext>
            </a:extLst>
          </p:cNvPr>
          <p:cNvCxnSpPr/>
          <p:nvPr/>
        </p:nvCxnSpPr>
        <p:spPr>
          <a:xfrm flipV="1">
            <a:off x="9755546" y="5553278"/>
            <a:ext cx="1368152" cy="4320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>
            <a:extLst>
              <a:ext uri="{FF2B5EF4-FFF2-40B4-BE49-F238E27FC236}">
                <a16:creationId xmlns:a16="http://schemas.microsoft.com/office/drawing/2014/main" id="{9FF2A690-0A59-9A81-D048-84BA6B0E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55341" y="4718749"/>
            <a:ext cx="198438" cy="511175"/>
          </a:xfrm>
          <a:prstGeom prst="rect">
            <a:avLst/>
          </a:prstGeom>
          <a:noFill/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929F41FB-10F3-B485-D996-FC332DF8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03618" y="5913318"/>
            <a:ext cx="212725" cy="4413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C3728D4-39FE-1C7E-8476-C1CF967BA6FD}"/>
                  </a:ext>
                </a:extLst>
              </p:cNvPr>
              <p:cNvSpPr txBox="1"/>
              <p:nvPr/>
            </p:nvSpPr>
            <p:spPr>
              <a:xfrm>
                <a:off x="3782161" y="1906109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UA" sz="2800" b="1" i="1">
                          <a:latin typeface="Cambria Math" panose="02040503050406030204" pitchFamily="18" charset="0"/>
                        </a:rPr>
                        <m:t>↑↑</m:t>
                      </m:r>
                      <m:acc>
                        <m:accPr>
                          <m:chr m:val="⃗"/>
                          <m:ctrlPr>
                            <a:rPr lang="ru-U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UA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ru-UA" sz="28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C3728D4-39FE-1C7E-8476-C1CF967BA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161" y="1906109"/>
                <a:ext cx="136815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0FBA28-C43D-B187-190A-615BDEF7C46C}"/>
                  </a:ext>
                </a:extLst>
              </p:cNvPr>
              <p:cNvSpPr txBox="1"/>
              <p:nvPr/>
            </p:nvSpPr>
            <p:spPr>
              <a:xfrm>
                <a:off x="6043811" y="1900724"/>
                <a:ext cx="19580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UA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UA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↑↓</m:t>
                      </m:r>
                      <m:acc>
                        <m:accPr>
                          <m:chr m:val="⃗"/>
                          <m:ctrlPr>
                            <a:rPr lang="ru-UA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UA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ru-U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90FBA28-C43D-B187-190A-615BDEF7C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11" y="1900724"/>
                <a:ext cx="195800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A949636-1B8F-FAD0-8E7F-E6A474BCD48A}"/>
                  </a:ext>
                </a:extLst>
              </p:cNvPr>
              <p:cNvSpPr txBox="1"/>
              <p:nvPr/>
            </p:nvSpPr>
            <p:spPr>
              <a:xfrm>
                <a:off x="6865081" y="5029641"/>
                <a:ext cx="1791030" cy="1011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600" b="1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ru-UA" sz="2600" b="1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↑↓</m:t>
                      </m:r>
                      <m:acc>
                        <m:accPr>
                          <m:chr m:val="⃗"/>
                          <m:ctrlP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ru-UA" sz="2600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ru-UA" sz="2600" b="1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ru-UA" sz="2600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A949636-1B8F-FAD0-8E7F-E6A474BCD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81" y="5029641"/>
                <a:ext cx="1791030" cy="10115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42E593B0-C12A-F825-5107-48F74ECA147D}"/>
              </a:ext>
            </a:extLst>
          </p:cNvPr>
          <p:cNvCxnSpPr/>
          <p:nvPr/>
        </p:nvCxnSpPr>
        <p:spPr>
          <a:xfrm flipH="1">
            <a:off x="929272" y="5199314"/>
            <a:ext cx="2088232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329DCF43-28BE-E6AA-4E5A-930B1EBB016A}"/>
              </a:ext>
            </a:extLst>
          </p:cNvPr>
          <p:cNvCxnSpPr/>
          <p:nvPr/>
        </p:nvCxnSpPr>
        <p:spPr>
          <a:xfrm flipH="1">
            <a:off x="1138726" y="5767014"/>
            <a:ext cx="2088232" cy="6480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B3E96F4-B2A5-A704-025E-B3608A686627}"/>
                  </a:ext>
                </a:extLst>
              </p:cNvPr>
              <p:cNvSpPr txBox="1"/>
              <p:nvPr/>
            </p:nvSpPr>
            <p:spPr>
              <a:xfrm>
                <a:off x="1534085" y="4992567"/>
                <a:ext cx="510872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</m:oMath>
                  </m:oMathPara>
                </a14:m>
                <a:endParaRPr lang="ru-UA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B3E96F4-B2A5-A704-025E-B3608A686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85" y="4992567"/>
                <a:ext cx="510872" cy="5872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79B40FC-B765-8C02-08F9-C209648E3672}"/>
                  </a:ext>
                </a:extLst>
              </p:cNvPr>
              <p:cNvSpPr txBox="1"/>
              <p:nvPr/>
            </p:nvSpPr>
            <p:spPr>
              <a:xfrm>
                <a:off x="2062571" y="5541167"/>
                <a:ext cx="510872" cy="587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ru-UA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79B40FC-B765-8C02-08F9-C209648E3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71" y="5541167"/>
                <a:ext cx="510872" cy="5872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B31525-2319-712B-108B-52A920EEB65F}"/>
                  </a:ext>
                </a:extLst>
              </p:cNvPr>
              <p:cNvSpPr txBox="1"/>
              <p:nvPr/>
            </p:nvSpPr>
            <p:spPr>
              <a:xfrm>
                <a:off x="3605581" y="5017570"/>
                <a:ext cx="1791030" cy="1037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600" b="1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a:rPr lang="ru-UA" sz="2600" b="1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↑</m:t>
                      </m:r>
                      <m:r>
                        <a:rPr lang="ru-UA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↑</m:t>
                      </m:r>
                      <m:acc>
                        <m:accPr>
                          <m:chr m:val="⃗"/>
                          <m:ctrlP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ru-UA" sz="2600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acc>
                      <m:r>
                        <a:rPr lang="ru-UA" sz="2600" b="1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600" b="1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600" b="1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ru-UA" sz="2600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B31525-2319-712B-108B-52A920EE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581" y="5017570"/>
                <a:ext cx="1791030" cy="103778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1A824159-686B-A53D-2939-1B52C9184042}"/>
              </a:ext>
            </a:extLst>
          </p:cNvPr>
          <p:cNvCxnSpPr/>
          <p:nvPr/>
        </p:nvCxnSpPr>
        <p:spPr>
          <a:xfrm flipV="1">
            <a:off x="895662" y="1434314"/>
            <a:ext cx="1368152" cy="432048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1">
            <a:extLst>
              <a:ext uri="{FF2B5EF4-FFF2-40B4-BE49-F238E27FC236}">
                <a16:creationId xmlns:a16="http://schemas.microsoft.com/office/drawing/2014/main" id="{28DF069B-BDEB-0479-EE73-A5D8C148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710" y="1218290"/>
            <a:ext cx="206375" cy="441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4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52" grpId="0"/>
      <p:bldP spid="54" grpId="0"/>
      <p:bldP spid="56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7A6A-960A-F64E-7618-5F829564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8282B5-FD2C-0A3C-023A-FDAFFAE26E3F}"/>
              </a:ext>
            </a:extLst>
          </p:cNvPr>
          <p:cNvSpPr txBox="1">
            <a:spLocks noChangeArrowheads="1"/>
          </p:cNvSpPr>
          <p:nvPr/>
        </p:nvSpPr>
        <p:spPr>
          <a:xfrm>
            <a:off x="1502797" y="932416"/>
            <a:ext cx="10355430" cy="1262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рисунку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зображено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рівнобічну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трапецію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KLMN.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Укажіть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співнаправлені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направлені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en-US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Укажіть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однаковою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DF7F7C55-54A8-70C1-FB25-C6D877BE6F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6914" y="2536466"/>
            <a:ext cx="3373666" cy="148054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UA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656048F3-A034-4AB5-2810-30FBA2EA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13" y="3816955"/>
            <a:ext cx="647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altLang="ru-UA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B2551DE-31B9-C54E-9C66-4A23CC47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654" y="2307918"/>
            <a:ext cx="5032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altLang="ru-UA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2C2A820-2BB0-B491-830D-D17B01EE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754" y="2307918"/>
            <a:ext cx="6492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altLang="ru-UA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64B7AFDF-FE69-7E6B-ACA1-FED2C5DFC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072" y="3816955"/>
            <a:ext cx="503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altLang="ru-UA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D9039C-249F-60C6-78F0-E1917F96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17855-CD64-C10B-2F3A-6DA486AD7534}"/>
              </a:ext>
            </a:extLst>
          </p:cNvPr>
          <p:cNvSpPr txBox="1"/>
          <p:nvPr/>
        </p:nvSpPr>
        <p:spPr>
          <a:xfrm>
            <a:off x="4029557" y="207228"/>
            <a:ext cx="4501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Розгляньте приклад</a:t>
            </a:r>
            <a:endParaRPr lang="ru-UA" sz="4400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3B9A72-45E1-7471-5FB9-6B91837F675E}"/>
                  </a:ext>
                </a:extLst>
              </p:cNvPr>
              <p:cNvSpPr txBox="1"/>
              <p:nvPr/>
            </p:nvSpPr>
            <p:spPr>
              <a:xfrm>
                <a:off x="5104737" y="2523361"/>
                <a:ext cx="6146360" cy="353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умовою задано рівнобічну трапецію, у якої   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 ||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 – 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 основи трапеції.</a:t>
                </a:r>
              </a:p>
              <a:p>
                <a:pPr algn="ctr"/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Співнапрямлені</a:t>
                </a:r>
                <a:r>
                  <a:rPr lang="ru-RU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  <m:r>
                      <a:rPr lang="ru-UA" sz="2400" b="1" i="1">
                        <a:latin typeface="Cambria Math" panose="02040503050406030204" pitchFamily="18" charset="0"/>
                      </a:rPr>
                      <m:t>↑↑</m:t>
                    </m:r>
                  </m:oMath>
                </a14:m>
                <a:r>
                  <a:rPr lang="ru-UA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ru-UA" sz="2400" b="1" i="1">
                        <a:latin typeface="Cambria Math" panose="02040503050406030204" pitchFamily="18" charset="0"/>
                      </a:rPr>
                      <m:t>↑↑</m:t>
                    </m:r>
                  </m:oMath>
                </a14:m>
                <a:r>
                  <a:rPr lang="ru-UA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Протилежно на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прямлені</a:t>
                </a:r>
                <a:r>
                  <a:rPr lang="ru-RU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  <m:r>
                      <a:rPr lang="ru-UA" sz="2400" b="1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ru-UA" sz="24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𝑁𝐾</m:t>
                        </m:r>
                      </m:e>
                    </m:acc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𝑀𝐿</m:t>
                        </m:r>
                      </m:e>
                    </m:acc>
                    <m:r>
                      <a:rPr lang="ru-UA" sz="2400" b="1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ru-UA" sz="24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r>
                  <a:rPr lang="ru-UA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</a:t>
                </a:r>
                <a:r>
                  <a:rPr lang="ru-RU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</a:t>
                </a:r>
                <a:r>
                  <a:rPr lang="ru-RU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однакову</a:t>
                </a:r>
                <a:r>
                  <a:rPr lang="ru-RU" sz="23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3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довжину</a:t>
                </a:r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𝐿𝐾</m:t>
                        </m:r>
                      </m:e>
                    </m:acc>
                    <m:r>
                      <a:rPr lang="uk-UA" sz="23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300" dirty="0"/>
                  <a:t>та</a:t>
                </a:r>
                <a:r>
                  <a:rPr lang="ru-UA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𝑀𝐿</m:t>
                        </m:r>
                      </m:e>
                    </m:acc>
                    <m:r>
                      <a:rPr lang="ru-UA" sz="2400" b="1" i="1">
                        <a:latin typeface="Cambria Math" panose="02040503050406030204" pitchFamily="18" charset="0"/>
                      </a:rPr>
                      <m:t>↑↑</m:t>
                    </m:r>
                  </m:oMath>
                </a14:m>
                <a:r>
                  <a:rPr lang="ru-UA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𝑁𝐾</m:t>
                        </m:r>
                      </m:e>
                    </m:acc>
                  </m:oMath>
                </a14:m>
                <a:endPara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3B9A72-45E1-7471-5FB9-6B91837F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37" y="2523361"/>
                <a:ext cx="6146360" cy="3535968"/>
              </a:xfrm>
              <a:prstGeom prst="rect">
                <a:avLst/>
              </a:prstGeom>
              <a:blipFill>
                <a:blip r:embed="rId4"/>
                <a:stretch>
                  <a:fillRect t="-1552" r="-4559" b="-172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3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58860-98D5-C365-80CA-92D48DC9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F46820BE-52A7-C57A-E33D-C0FADE6CE70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02797" y="932416"/>
                <a:ext cx="10355430" cy="92023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Діагоналі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перетинаються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точці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О.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 поясніть</a:t>
                </a:r>
                <a:endParaRPr lang="ru-RU" alt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F46820BE-52A7-C57A-E33D-C0FADE6CE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97" y="932416"/>
                <a:ext cx="10355430" cy="920238"/>
              </a:xfrm>
              <a:prstGeom prst="rect">
                <a:avLst/>
              </a:prstGeom>
              <a:blipFill>
                <a:blip r:embed="rId2"/>
                <a:stretch>
                  <a:fillRect t="-4575" b="-915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31C95-D24D-1DF7-6984-2859EBE2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FDED40-8D1B-6D4A-5E0C-5165DED3168D}"/>
              </a:ext>
            </a:extLst>
          </p:cNvPr>
          <p:cNvSpPr txBox="1"/>
          <p:nvPr/>
        </p:nvSpPr>
        <p:spPr>
          <a:xfrm>
            <a:off x="4029557" y="207228"/>
            <a:ext cx="4501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Розгляньте приклад</a:t>
            </a:r>
            <a:endParaRPr lang="ru-UA" sz="4400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198D6-F3FC-0615-989B-5EC3909C8E7B}"/>
                  </a:ext>
                </a:extLst>
              </p:cNvPr>
              <p:cNvSpPr txBox="1"/>
              <p:nvPr/>
            </p:nvSpPr>
            <p:spPr>
              <a:xfrm>
                <a:off x="5104807" y="2180461"/>
                <a:ext cx="6146360" cy="438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властивостями паралелограма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||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||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 =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ВС = А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(як протилежні сторони)</a:t>
                </a:r>
              </a:p>
              <a:p>
                <a:pPr algn="ctr"/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АВ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бо вони </a:t>
                </a:r>
                <a:r>
                  <a:rPr lang="uk-UA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співнапрямлені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мають однакову довжину;</a:t>
                </a:r>
              </a:p>
              <a:p>
                <a:pPr algn="ctr"/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 однакову довжину але протилежно напрямлені, тому вони протилежні;</a:t>
                </a:r>
              </a:p>
              <a:p>
                <a:pPr algn="ctr"/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uk-UA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бо вектори знаходяться на одній прямій (тому вони колінеарні) та мають однакову довжину (діагоналі паралелограма точкою перетину діляться навпіл)</a:t>
                </a:r>
                <a:endParaRPr lang="ru-RU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E198D6-F3FC-0615-989B-5EC3909C8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07" y="2180461"/>
                <a:ext cx="6146360" cy="4382675"/>
              </a:xfrm>
              <a:prstGeom prst="rect">
                <a:avLst/>
              </a:prstGeom>
              <a:blipFill>
                <a:blip r:embed="rId4"/>
                <a:stretch>
                  <a:fillRect l="-892" t="-1252" r="-2081" b="-111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96C118E-6E57-7AC3-9B0E-DF0BFACAB092}"/>
              </a:ext>
            </a:extLst>
          </p:cNvPr>
          <p:cNvGrpSpPr/>
          <p:nvPr/>
        </p:nvGrpSpPr>
        <p:grpSpPr>
          <a:xfrm>
            <a:off x="539847" y="1949657"/>
            <a:ext cx="3873128" cy="2117889"/>
            <a:chOff x="-142263" y="881266"/>
            <a:chExt cx="8301461" cy="3513455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EDA296B9-D229-90C6-5E95-302E0499811C}"/>
                </a:ext>
              </a:extLst>
            </p:cNvPr>
            <p:cNvGrpSpPr/>
            <p:nvPr/>
          </p:nvGrpSpPr>
          <p:grpSpPr>
            <a:xfrm>
              <a:off x="-142263" y="881266"/>
              <a:ext cx="8301461" cy="3513455"/>
              <a:chOff x="361793" y="161186"/>
              <a:chExt cx="8301461" cy="351345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9F3EF0-0F7D-5906-5989-AE24FFA1A5B8}"/>
                  </a:ext>
                </a:extLst>
              </p:cNvPr>
              <p:cNvSpPr txBox="1"/>
              <p:nvPr/>
            </p:nvSpPr>
            <p:spPr>
              <a:xfrm>
                <a:off x="361793" y="3106060"/>
                <a:ext cx="7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>
                    <a:latin typeface="Bookman Old Style" pitchFamily="18" charset="0"/>
                  </a:rPr>
                  <a:t>А</a:t>
                </a:r>
                <a:endParaRPr lang="ru-RU" sz="2400" b="1" i="1" dirty="0">
                  <a:latin typeface="Bookman Old Style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9A22A6-60DF-A4F6-6752-3C4E5A7F54D2}"/>
                  </a:ext>
                </a:extLst>
              </p:cNvPr>
              <p:cNvSpPr txBox="1"/>
              <p:nvPr/>
            </p:nvSpPr>
            <p:spPr>
              <a:xfrm>
                <a:off x="1475657" y="161186"/>
                <a:ext cx="504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>
                    <a:latin typeface="Bookman Old Style" pitchFamily="18" charset="0"/>
                  </a:rPr>
                  <a:t>В</a:t>
                </a:r>
                <a:endParaRPr lang="ru-RU" sz="2400" b="1" i="1" dirty="0">
                  <a:latin typeface="Bookman Old Style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728503-4A53-DF4A-A3E1-04E20B5779AE}"/>
                  </a:ext>
                </a:extLst>
              </p:cNvPr>
              <p:cNvSpPr txBox="1"/>
              <p:nvPr/>
            </p:nvSpPr>
            <p:spPr>
              <a:xfrm>
                <a:off x="7871165" y="167239"/>
                <a:ext cx="7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>
                    <a:latin typeface="Bookman Old Style" pitchFamily="18" charset="0"/>
                  </a:rPr>
                  <a:t>С</a:t>
                </a:r>
                <a:endParaRPr lang="ru-RU" sz="2400" b="1" i="1" dirty="0">
                  <a:latin typeface="Bookman Old Style" pitchFamily="18" charset="0"/>
                </a:endParaRPr>
              </a:p>
            </p:txBody>
          </p: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2DD2754D-6A08-1B03-5545-78522CE655D2}"/>
                  </a:ext>
                </a:extLst>
              </p:cNvPr>
              <p:cNvGrpSpPr/>
              <p:nvPr/>
            </p:nvGrpSpPr>
            <p:grpSpPr>
              <a:xfrm>
                <a:off x="1115616" y="836712"/>
                <a:ext cx="6984776" cy="2837929"/>
                <a:chOff x="1115616" y="836712"/>
                <a:chExt cx="6984776" cy="2837929"/>
              </a:xfrm>
            </p:grpSpPr>
            <p:sp>
              <p:nvSpPr>
                <p:cNvPr id="41" name="Параллелограмм 40">
                  <a:extLst>
                    <a:ext uri="{FF2B5EF4-FFF2-40B4-BE49-F238E27FC236}">
                      <a16:creationId xmlns:a16="http://schemas.microsoft.com/office/drawing/2014/main" id="{0955E0B0-77AC-C3BC-2AA6-F5D46FA39102}"/>
                    </a:ext>
                  </a:extLst>
                </p:cNvPr>
                <p:cNvSpPr/>
                <p:nvPr/>
              </p:nvSpPr>
              <p:spPr>
                <a:xfrm>
                  <a:off x="1115616" y="836712"/>
                  <a:ext cx="6984776" cy="2448272"/>
                </a:xfrm>
                <a:prstGeom prst="parallelogram">
                  <a:avLst/>
                </a:prstGeom>
                <a:noFill/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630D34B-ADAE-75CC-A277-9BFCBDAB10F9}"/>
                    </a:ext>
                  </a:extLst>
                </p:cNvPr>
                <p:cNvSpPr txBox="1"/>
                <p:nvPr/>
              </p:nvSpPr>
              <p:spPr>
                <a:xfrm>
                  <a:off x="7380312" y="3212976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2400" b="1" i="1" dirty="0">
                    <a:latin typeface="Bookman Old Style" pitchFamily="18" charset="0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46007F-D4FE-64D6-1E7D-55EC0829A46D}"/>
                  </a:ext>
                </a:extLst>
              </p:cNvPr>
              <p:cNvSpPr txBox="1"/>
              <p:nvPr/>
            </p:nvSpPr>
            <p:spPr>
              <a:xfrm>
                <a:off x="7103802" y="3179462"/>
                <a:ext cx="576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Bookman Old Style" pitchFamily="18" charset="0"/>
                  </a:rPr>
                  <a:t>D</a:t>
                </a:r>
                <a:endParaRPr lang="ru-RU" sz="2400" b="1" i="1" dirty="0">
                  <a:latin typeface="Bookman Old Style" pitchFamily="18" charset="0"/>
                </a:endParaRPr>
              </a:p>
            </p:txBody>
          </p:sp>
        </p:grp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C6595FA-E45E-96D1-A968-D89E5814E715}"/>
                </a:ext>
              </a:extLst>
            </p:cNvPr>
            <p:cNvCxnSpPr>
              <a:cxnSpLocks/>
            </p:cNvCxnSpPr>
            <p:nvPr/>
          </p:nvCxnSpPr>
          <p:spPr>
            <a:xfrm>
              <a:off x="1393448" y="1556792"/>
              <a:ext cx="5554817" cy="24482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BDC8251C-9778-BE25-E647-4B677871AE18}"/>
                </a:ext>
              </a:extLst>
            </p:cNvPr>
            <p:cNvCxnSpPr/>
            <p:nvPr/>
          </p:nvCxnSpPr>
          <p:spPr>
            <a:xfrm flipH="1">
              <a:off x="611560" y="1556792"/>
              <a:ext cx="6984776" cy="24482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68DC6A-C050-4C35-94CA-FD6B9E4AF69B}"/>
                </a:ext>
              </a:extLst>
            </p:cNvPr>
            <p:cNvSpPr txBox="1"/>
            <p:nvPr/>
          </p:nvSpPr>
          <p:spPr>
            <a:xfrm>
              <a:off x="3698571" y="2067116"/>
              <a:ext cx="57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i="1" dirty="0">
                  <a:latin typeface="Bookman Old Style" pitchFamily="18" charset="0"/>
                </a:rPr>
                <a:t>О</a:t>
              </a:r>
              <a:endParaRPr lang="ru-RU" sz="2400" b="1" i="1" dirty="0">
                <a:latin typeface="Bookman Old Style" pitchFamily="18" charset="0"/>
              </a:endParaRPr>
            </a:p>
          </p:txBody>
        </p:sp>
      </p:grp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076EBDF-674D-5C23-31E2-9B5F47C2726F}"/>
              </a:ext>
            </a:extLst>
          </p:cNvPr>
          <p:cNvCxnSpPr>
            <a:cxnSpLocks/>
          </p:cNvCxnSpPr>
          <p:nvPr/>
        </p:nvCxnSpPr>
        <p:spPr>
          <a:xfrm flipH="1">
            <a:off x="856870" y="3825800"/>
            <a:ext cx="2928791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A069AE5B-AAA6-11B7-1AAD-A168D1890B13}"/>
              </a:ext>
            </a:extLst>
          </p:cNvPr>
          <p:cNvCxnSpPr>
            <a:cxnSpLocks/>
          </p:cNvCxnSpPr>
          <p:nvPr/>
        </p:nvCxnSpPr>
        <p:spPr>
          <a:xfrm>
            <a:off x="1256348" y="2343470"/>
            <a:ext cx="2956453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D7A1BB5-C127-6AFC-433F-7DF902EB0939}"/>
              </a:ext>
            </a:extLst>
          </p:cNvPr>
          <p:cNvCxnSpPr>
            <a:cxnSpLocks/>
          </p:cNvCxnSpPr>
          <p:nvPr/>
        </p:nvCxnSpPr>
        <p:spPr>
          <a:xfrm flipV="1">
            <a:off x="892606" y="2353211"/>
            <a:ext cx="368502" cy="147258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61BCDAF5-2081-6D71-A6A3-05B8287DA2AA}"/>
              </a:ext>
            </a:extLst>
          </p:cNvPr>
          <p:cNvCxnSpPr>
            <a:cxnSpLocks/>
          </p:cNvCxnSpPr>
          <p:nvPr/>
        </p:nvCxnSpPr>
        <p:spPr>
          <a:xfrm flipV="1">
            <a:off x="3785661" y="2331702"/>
            <a:ext cx="358261" cy="143735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A1A6E84B-52B3-04D3-CE5B-9A0B8F0A62B1}"/>
              </a:ext>
            </a:extLst>
          </p:cNvPr>
          <p:cNvCxnSpPr>
            <a:cxnSpLocks/>
          </p:cNvCxnSpPr>
          <p:nvPr/>
        </p:nvCxnSpPr>
        <p:spPr>
          <a:xfrm flipV="1">
            <a:off x="908348" y="3093434"/>
            <a:ext cx="1593823" cy="71317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EDC2668C-22B4-6082-6F94-E6B90F350B5E}"/>
              </a:ext>
            </a:extLst>
          </p:cNvPr>
          <p:cNvCxnSpPr>
            <a:cxnSpLocks/>
          </p:cNvCxnSpPr>
          <p:nvPr/>
        </p:nvCxnSpPr>
        <p:spPr>
          <a:xfrm flipV="1">
            <a:off x="2517913" y="2357102"/>
            <a:ext cx="1626009" cy="7186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958</Words>
  <Application>Microsoft Office PowerPoint</Application>
  <PresentationFormat>Широкоэкранный</PresentationFormat>
  <Paragraphs>152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Cambria Math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Рівні вектори</vt:lpstr>
      <vt:lpstr>Відкладання вектора від заданої точки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– це велична споруда, створена уявою людини, для пізнання Всесвіту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</dc:creator>
  <cp:lastModifiedBy>Надежда</cp:lastModifiedBy>
  <cp:revision>35</cp:revision>
  <dcterms:created xsi:type="dcterms:W3CDTF">2025-03-28T17:56:57Z</dcterms:created>
  <dcterms:modified xsi:type="dcterms:W3CDTF">2025-07-03T12:16:46Z</dcterms:modified>
</cp:coreProperties>
</file>