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0" r:id="rId5"/>
    <p:sldId id="258" r:id="rId6"/>
    <p:sldId id="259" r:id="rId7"/>
    <p:sldId id="265" r:id="rId8"/>
    <p:sldId id="263" r:id="rId9"/>
    <p:sldId id="264" r:id="rId10"/>
    <p:sldId id="266" r:id="rId11"/>
    <p:sldId id="261" r:id="rId12"/>
    <p:sldId id="268" r:id="rId13"/>
    <p:sldId id="262" r:id="rId14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5C4C"/>
    <a:srgbClr val="3325E3"/>
    <a:srgbClr val="BCD6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0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A5AF6-D69F-468D-BFD5-F72A3B10C654}" type="doc">
      <dgm:prSet loTypeId="urn:microsoft.com/office/officeart/2008/layout/VerticalCurvedList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ru-UA"/>
        </a:p>
      </dgm:t>
    </dgm:pt>
    <dgm:pt modelId="{660EA4A5-00D9-4162-B376-C855480B396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пригадати поняття скалярної та векторної величини;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D3C60-F76B-420D-BE2C-E1715B20BC82}" type="parTrans" cxnId="{80903ED8-60A1-4613-A395-F9418A932EBB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32D8C-A982-40E6-86A4-31AC6597B569}" type="sibTrans" cxnId="{80903ED8-60A1-4613-A395-F9418A932EBB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1E06A-9E5D-4F50-A8D4-A2687BD1ED4B}">
      <dgm:prSet phldrT="[Текст]" custT="1"/>
      <dgm:spPr/>
      <dgm:t>
        <a:bodyPr/>
        <a:lstStyle/>
        <a:p>
          <a:r>
            <a:rPr lang="ru-RU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21693-DC60-4CCC-9DC6-094120D6E917}" type="par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D4C066-B9EB-483D-BA02-676F9D8CA22F}" type="sibTrans" cxnId="{54A67898-FBFE-439C-AAF6-CB67A8EA03FD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54C41-A4C1-4903-872A-FA8B753479F6}">
      <dgm:prSet custT="1"/>
      <dgm:spPr/>
      <dgm:t>
        <a:bodyPr/>
        <a:lstStyle/>
        <a:p>
          <a:r>
            <a:rPr lang="ru-RU" sz="2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 розв’язувати задачі, що передбачають застосування поняття вектора; 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C5307-5E03-4F1A-8253-1EEE9E8CC7F7}" type="par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DB02A4-50CD-4B6E-A7B8-1D7A0B883B83}" type="sibTrans" cxnId="{CEF3D7AD-2FEA-44DD-A139-6E257D83E801}">
      <dgm:prSet/>
      <dgm:spPr/>
      <dgm:t>
        <a:bodyPr/>
        <a:lstStyle/>
        <a:p>
          <a:endParaRPr lang="ru-UA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E460B-BBF8-43E2-9C4D-5CDC1C5A9C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навчитись зображувати вектори та записувати їх за допомогою математичної символіки;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45704-CCC3-4668-AF74-FDAE8ADFA7B1}" type="parTrans" cxnId="{6AB72C8A-2053-4987-942C-C9A40B4FB954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FD6B2082-3142-4035-A226-01B718DDC6DD}" type="sibTrans" cxnId="{6AB72C8A-2053-4987-942C-C9A40B4FB954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5AAFAE84-3712-4939-9DD9-B7799D3694FC}">
      <dgm:prSet custT="1"/>
      <dgm:spPr/>
      <dgm:t>
        <a:bodyPr/>
        <a:lstStyle/>
        <a:p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вектора, нуль-вектора та </a:t>
          </a:r>
          <a:r>
            <a:rPr lang="ru-RU" sz="22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одиничного</a:t>
          </a:r>
          <a:r>
            <a: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вектора;</a:t>
          </a:r>
          <a:endParaRPr lang="ru-UA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5C3923-5579-4A3F-81AD-C8DB88AF1FE1}" type="parTrans" cxnId="{705E46F8-504F-48D9-82F2-52DBAF8DCFE2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D1C10616-302A-444B-92C6-4546226B797A}" type="sibTrans" cxnId="{705E46F8-504F-48D9-82F2-52DBAF8DCFE2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D8670F3B-75E4-4F18-88D1-94A898B6CE6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200" b="1" i="0" u="none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навчитись знаходити модуль (довжина або величина) вектора;</a:t>
          </a:r>
          <a:endParaRPr lang="ru-RU" sz="2200" b="1" i="1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7DBCB0-E143-4163-B02B-8D691C08880A}" type="parTrans" cxnId="{42290971-2DE7-4C68-AC86-6BD1CA3DEC17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1CA4B681-81A8-432D-8A48-59DD82473D20}" type="sibTrans" cxnId="{42290971-2DE7-4C68-AC86-6BD1CA3DEC17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9C459C2C-A771-4461-AA3D-824BD8E70600}" type="pres">
      <dgm:prSet presAssocID="{7D4A5AF6-D69F-468D-BFD5-F72A3B10C654}" presName="Name0" presStyleCnt="0">
        <dgm:presLayoutVars>
          <dgm:chMax val="7"/>
          <dgm:chPref val="7"/>
          <dgm:dir/>
        </dgm:presLayoutVars>
      </dgm:prSet>
      <dgm:spPr/>
    </dgm:pt>
    <dgm:pt modelId="{5FC933B9-ED01-4D78-A10F-8E605105D672}" type="pres">
      <dgm:prSet presAssocID="{7D4A5AF6-D69F-468D-BFD5-F72A3B10C654}" presName="Name1" presStyleCnt="0"/>
      <dgm:spPr/>
    </dgm:pt>
    <dgm:pt modelId="{CF8D99F8-4477-4054-8D35-5CBE11E1F543}" type="pres">
      <dgm:prSet presAssocID="{7D4A5AF6-D69F-468D-BFD5-F72A3B10C654}" presName="cycle" presStyleCnt="0"/>
      <dgm:spPr/>
    </dgm:pt>
    <dgm:pt modelId="{CE919853-F25F-4BE6-9F0F-364595EE6549}" type="pres">
      <dgm:prSet presAssocID="{7D4A5AF6-D69F-468D-BFD5-F72A3B10C654}" presName="srcNode" presStyleLbl="node1" presStyleIdx="0" presStyleCnt="6"/>
      <dgm:spPr/>
    </dgm:pt>
    <dgm:pt modelId="{00F9D3C9-EEA1-406E-B056-45A0ED1CAABB}" type="pres">
      <dgm:prSet presAssocID="{7D4A5AF6-D69F-468D-BFD5-F72A3B10C654}" presName="conn" presStyleLbl="parChTrans1D2" presStyleIdx="0" presStyleCnt="1"/>
      <dgm:spPr/>
    </dgm:pt>
    <dgm:pt modelId="{A0FC94F8-EF3B-477F-9166-A0E1864CCFC9}" type="pres">
      <dgm:prSet presAssocID="{7D4A5AF6-D69F-468D-BFD5-F72A3B10C654}" presName="extraNode" presStyleLbl="node1" presStyleIdx="0" presStyleCnt="6"/>
      <dgm:spPr/>
    </dgm:pt>
    <dgm:pt modelId="{66996895-D633-46C0-86A5-1B702DC75EFB}" type="pres">
      <dgm:prSet presAssocID="{7D4A5AF6-D69F-468D-BFD5-F72A3B10C654}" presName="dstNode" presStyleLbl="node1" presStyleIdx="0" presStyleCnt="6"/>
      <dgm:spPr/>
    </dgm:pt>
    <dgm:pt modelId="{B2E9C2C8-1A2A-4216-8672-4A3FCBDFD721}" type="pres">
      <dgm:prSet presAssocID="{660EA4A5-00D9-4162-B376-C855480B3964}" presName="text_1" presStyleLbl="node1" presStyleIdx="0" presStyleCnt="6">
        <dgm:presLayoutVars>
          <dgm:bulletEnabled val="1"/>
        </dgm:presLayoutVars>
      </dgm:prSet>
      <dgm:spPr/>
    </dgm:pt>
    <dgm:pt modelId="{31D34416-C977-419C-B925-AC01E8EF075E}" type="pres">
      <dgm:prSet presAssocID="{660EA4A5-00D9-4162-B376-C855480B3964}" presName="accent_1" presStyleCnt="0"/>
      <dgm:spPr/>
    </dgm:pt>
    <dgm:pt modelId="{6743A099-64C4-4394-9F34-4B63CBBFEFB8}" type="pres">
      <dgm:prSet presAssocID="{660EA4A5-00D9-4162-B376-C855480B3964}" presName="accentRepeatNode" presStyleLbl="solidFgAcc1" presStyleIdx="0" presStyleCnt="6"/>
      <dgm:spPr/>
    </dgm:pt>
    <dgm:pt modelId="{A5409362-A255-43D9-8EEA-35B9EB499BE2}" type="pres">
      <dgm:prSet presAssocID="{5AAFAE84-3712-4939-9DD9-B7799D3694FC}" presName="text_2" presStyleLbl="node1" presStyleIdx="1" presStyleCnt="6">
        <dgm:presLayoutVars>
          <dgm:bulletEnabled val="1"/>
        </dgm:presLayoutVars>
      </dgm:prSet>
      <dgm:spPr/>
    </dgm:pt>
    <dgm:pt modelId="{F14EC5E9-3131-44A4-87F1-E73365DE4286}" type="pres">
      <dgm:prSet presAssocID="{5AAFAE84-3712-4939-9DD9-B7799D3694FC}" presName="accent_2" presStyleCnt="0"/>
      <dgm:spPr/>
    </dgm:pt>
    <dgm:pt modelId="{E4E8F305-EE7D-4738-AF62-F99E6CB209E0}" type="pres">
      <dgm:prSet presAssocID="{5AAFAE84-3712-4939-9DD9-B7799D3694FC}" presName="accentRepeatNode" presStyleLbl="solidFgAcc1" presStyleIdx="1" presStyleCnt="6"/>
      <dgm:spPr/>
    </dgm:pt>
    <dgm:pt modelId="{86E56A58-B338-42B8-B920-5607B0635BCF}" type="pres">
      <dgm:prSet presAssocID="{C38E460B-BBF8-43E2-9C4D-5CDC1C5A9C79}" presName="text_3" presStyleLbl="node1" presStyleIdx="2" presStyleCnt="6">
        <dgm:presLayoutVars>
          <dgm:bulletEnabled val="1"/>
        </dgm:presLayoutVars>
      </dgm:prSet>
      <dgm:spPr/>
    </dgm:pt>
    <dgm:pt modelId="{995B3605-3FEE-4DDE-A553-E8D1CC95BE05}" type="pres">
      <dgm:prSet presAssocID="{C38E460B-BBF8-43E2-9C4D-5CDC1C5A9C79}" presName="accent_3" presStyleCnt="0"/>
      <dgm:spPr/>
    </dgm:pt>
    <dgm:pt modelId="{7D5CF6D1-3E78-40DF-A39C-7F3049731BC6}" type="pres">
      <dgm:prSet presAssocID="{C38E460B-BBF8-43E2-9C4D-5CDC1C5A9C79}" presName="accentRepeatNode" presStyleLbl="solidFgAcc1" presStyleIdx="2" presStyleCnt="6"/>
      <dgm:spPr/>
    </dgm:pt>
    <dgm:pt modelId="{280B18B4-35DF-4D22-82C4-0123D6472D5B}" type="pres">
      <dgm:prSet presAssocID="{D8670F3B-75E4-4F18-88D1-94A898B6CE6F}" presName="text_4" presStyleLbl="node1" presStyleIdx="3" presStyleCnt="6">
        <dgm:presLayoutVars>
          <dgm:bulletEnabled val="1"/>
        </dgm:presLayoutVars>
      </dgm:prSet>
      <dgm:spPr/>
    </dgm:pt>
    <dgm:pt modelId="{83862A2E-7766-4F11-9B27-B3AC83FFCB98}" type="pres">
      <dgm:prSet presAssocID="{D8670F3B-75E4-4F18-88D1-94A898B6CE6F}" presName="accent_4" presStyleCnt="0"/>
      <dgm:spPr/>
    </dgm:pt>
    <dgm:pt modelId="{B7DB1485-5387-4F18-9D4D-DED150FA6DB0}" type="pres">
      <dgm:prSet presAssocID="{D8670F3B-75E4-4F18-88D1-94A898B6CE6F}" presName="accentRepeatNode" presStyleLbl="solidFgAcc1" presStyleIdx="3" presStyleCnt="6"/>
      <dgm:spPr/>
    </dgm:pt>
    <dgm:pt modelId="{1DD7CC0F-BAFD-4297-8141-176372D45B33}" type="pres">
      <dgm:prSet presAssocID="{E5E54C41-A4C1-4903-872A-FA8B753479F6}" presName="text_5" presStyleLbl="node1" presStyleIdx="4" presStyleCnt="6">
        <dgm:presLayoutVars>
          <dgm:bulletEnabled val="1"/>
        </dgm:presLayoutVars>
      </dgm:prSet>
      <dgm:spPr/>
    </dgm:pt>
    <dgm:pt modelId="{FE1854CE-02B1-4C76-8CC9-851DF1F9FDAE}" type="pres">
      <dgm:prSet presAssocID="{E5E54C41-A4C1-4903-872A-FA8B753479F6}" presName="accent_5" presStyleCnt="0"/>
      <dgm:spPr/>
    </dgm:pt>
    <dgm:pt modelId="{B8550205-1D91-4D08-9788-40B1EEABA214}" type="pres">
      <dgm:prSet presAssocID="{E5E54C41-A4C1-4903-872A-FA8B753479F6}" presName="accentRepeatNode" presStyleLbl="solidFgAcc1" presStyleIdx="4" presStyleCnt="6"/>
      <dgm:spPr/>
    </dgm:pt>
    <dgm:pt modelId="{EEA4DB23-0867-4A16-8FBD-7084D152B6C0}" type="pres">
      <dgm:prSet presAssocID="{E451E06A-9E5D-4F50-A8D4-A2687BD1ED4B}" presName="text_6" presStyleLbl="node1" presStyleIdx="5" presStyleCnt="6">
        <dgm:presLayoutVars>
          <dgm:bulletEnabled val="1"/>
        </dgm:presLayoutVars>
      </dgm:prSet>
      <dgm:spPr/>
    </dgm:pt>
    <dgm:pt modelId="{989AE49D-7DF4-401E-A137-C28B14D1425F}" type="pres">
      <dgm:prSet presAssocID="{E451E06A-9E5D-4F50-A8D4-A2687BD1ED4B}" presName="accent_6" presStyleCnt="0"/>
      <dgm:spPr/>
    </dgm:pt>
    <dgm:pt modelId="{9F8203ED-2C81-4563-9E2F-FE6778B6F6B6}" type="pres">
      <dgm:prSet presAssocID="{E451E06A-9E5D-4F50-A8D4-A2687BD1ED4B}" presName="accentRepeatNode" presStyleLbl="solidFgAcc1" presStyleIdx="5" presStyleCnt="6"/>
      <dgm:spPr/>
    </dgm:pt>
  </dgm:ptLst>
  <dgm:cxnLst>
    <dgm:cxn modelId="{1675012B-091D-4685-ABB6-89BC94CBD308}" type="presOf" srcId="{660EA4A5-00D9-4162-B376-C855480B3964}" destId="{B2E9C2C8-1A2A-4216-8672-4A3FCBDFD721}" srcOrd="0" destOrd="0" presId="urn:microsoft.com/office/officeart/2008/layout/VerticalCurvedList"/>
    <dgm:cxn modelId="{5DC1644D-67E8-46A3-9FDE-41BFC65A607A}" type="presOf" srcId="{E451E06A-9E5D-4F50-A8D4-A2687BD1ED4B}" destId="{EEA4DB23-0867-4A16-8FBD-7084D152B6C0}" srcOrd="0" destOrd="0" presId="urn:microsoft.com/office/officeart/2008/layout/VerticalCurvedList"/>
    <dgm:cxn modelId="{64F2B86F-AE02-4D70-8F9B-DDA7300FCF5E}" type="presOf" srcId="{5AAFAE84-3712-4939-9DD9-B7799D3694FC}" destId="{A5409362-A255-43D9-8EEA-35B9EB499BE2}" srcOrd="0" destOrd="0" presId="urn:microsoft.com/office/officeart/2008/layout/VerticalCurvedList"/>
    <dgm:cxn modelId="{42290971-2DE7-4C68-AC86-6BD1CA3DEC17}" srcId="{7D4A5AF6-D69F-468D-BFD5-F72A3B10C654}" destId="{D8670F3B-75E4-4F18-88D1-94A898B6CE6F}" srcOrd="3" destOrd="0" parTransId="{117DBCB0-E143-4163-B02B-8D691C08880A}" sibTransId="{1CA4B681-81A8-432D-8A48-59DD82473D20}"/>
    <dgm:cxn modelId="{39E5E676-3B90-4874-A875-2FEA31C21122}" type="presOf" srcId="{E5E54C41-A4C1-4903-872A-FA8B753479F6}" destId="{1DD7CC0F-BAFD-4297-8141-176372D45B33}" srcOrd="0" destOrd="0" presId="urn:microsoft.com/office/officeart/2008/layout/VerticalCurvedList"/>
    <dgm:cxn modelId="{6AB72C8A-2053-4987-942C-C9A40B4FB954}" srcId="{7D4A5AF6-D69F-468D-BFD5-F72A3B10C654}" destId="{C38E460B-BBF8-43E2-9C4D-5CDC1C5A9C79}" srcOrd="2" destOrd="0" parTransId="{C0E45704-CCC3-4668-AF74-FDAE8ADFA7B1}" sibTransId="{FD6B2082-3142-4035-A226-01B718DDC6DD}"/>
    <dgm:cxn modelId="{54A67898-FBFE-439C-AAF6-CB67A8EA03FD}" srcId="{7D4A5AF6-D69F-468D-BFD5-F72A3B10C654}" destId="{E451E06A-9E5D-4F50-A8D4-A2687BD1ED4B}" srcOrd="5" destOrd="0" parTransId="{74521693-DC60-4CCC-9DC6-094120D6E917}" sibTransId="{04D4C066-B9EB-483D-BA02-676F9D8CA22F}"/>
    <dgm:cxn modelId="{CEF3D7AD-2FEA-44DD-A139-6E257D83E801}" srcId="{7D4A5AF6-D69F-468D-BFD5-F72A3B10C654}" destId="{E5E54C41-A4C1-4903-872A-FA8B753479F6}" srcOrd="4" destOrd="0" parTransId="{BDFC5307-5E03-4F1A-8253-1EEE9E8CC7F7}" sibTransId="{3BDB02A4-50CD-4B6E-A7B8-1D7A0B883B83}"/>
    <dgm:cxn modelId="{9650C5B4-DDDA-455C-84B3-DD58892C78E0}" type="presOf" srcId="{D8670F3B-75E4-4F18-88D1-94A898B6CE6F}" destId="{280B18B4-35DF-4D22-82C4-0123D6472D5B}" srcOrd="0" destOrd="0" presId="urn:microsoft.com/office/officeart/2008/layout/VerticalCurvedList"/>
    <dgm:cxn modelId="{7D40EFBF-0ADD-492C-9AFB-32E835A19FEC}" type="presOf" srcId="{1EC32D8C-A982-40E6-86A4-31AC6597B569}" destId="{00F9D3C9-EEA1-406E-B056-45A0ED1CAABB}" srcOrd="0" destOrd="0" presId="urn:microsoft.com/office/officeart/2008/layout/VerticalCurvedList"/>
    <dgm:cxn modelId="{80903ED8-60A1-4613-A395-F9418A932EBB}" srcId="{7D4A5AF6-D69F-468D-BFD5-F72A3B10C654}" destId="{660EA4A5-00D9-4162-B376-C855480B3964}" srcOrd="0" destOrd="0" parTransId="{EA4D3C60-F76B-420D-BE2C-E1715B20BC82}" sibTransId="{1EC32D8C-A982-40E6-86A4-31AC6597B569}"/>
    <dgm:cxn modelId="{F7AFF8E9-0DD6-4733-AFD1-4CE7F73546AB}" type="presOf" srcId="{C38E460B-BBF8-43E2-9C4D-5CDC1C5A9C79}" destId="{86E56A58-B338-42B8-B920-5607B0635BCF}" srcOrd="0" destOrd="0" presId="urn:microsoft.com/office/officeart/2008/layout/VerticalCurvedList"/>
    <dgm:cxn modelId="{1FBC19F8-D1CD-4C9B-9D12-C9772017EEF5}" type="presOf" srcId="{7D4A5AF6-D69F-468D-BFD5-F72A3B10C654}" destId="{9C459C2C-A771-4461-AA3D-824BD8E70600}" srcOrd="0" destOrd="0" presId="urn:microsoft.com/office/officeart/2008/layout/VerticalCurvedList"/>
    <dgm:cxn modelId="{705E46F8-504F-48D9-82F2-52DBAF8DCFE2}" srcId="{7D4A5AF6-D69F-468D-BFD5-F72A3B10C654}" destId="{5AAFAE84-3712-4939-9DD9-B7799D3694FC}" srcOrd="1" destOrd="0" parTransId="{D55C3923-5579-4A3F-81AD-C8DB88AF1FE1}" sibTransId="{D1C10616-302A-444B-92C6-4546226B797A}"/>
    <dgm:cxn modelId="{850881D0-31D7-4CAC-86ED-F0C0C3264318}" type="presParOf" srcId="{9C459C2C-A771-4461-AA3D-824BD8E70600}" destId="{5FC933B9-ED01-4D78-A10F-8E605105D672}" srcOrd="0" destOrd="0" presId="urn:microsoft.com/office/officeart/2008/layout/VerticalCurvedList"/>
    <dgm:cxn modelId="{25ABC98D-8EEF-49F0-BE70-988D75CC8540}" type="presParOf" srcId="{5FC933B9-ED01-4D78-A10F-8E605105D672}" destId="{CF8D99F8-4477-4054-8D35-5CBE11E1F543}" srcOrd="0" destOrd="0" presId="urn:microsoft.com/office/officeart/2008/layout/VerticalCurvedList"/>
    <dgm:cxn modelId="{015787C0-CEE5-41D4-9704-250022776D91}" type="presParOf" srcId="{CF8D99F8-4477-4054-8D35-5CBE11E1F543}" destId="{CE919853-F25F-4BE6-9F0F-364595EE6549}" srcOrd="0" destOrd="0" presId="urn:microsoft.com/office/officeart/2008/layout/VerticalCurvedList"/>
    <dgm:cxn modelId="{9CA385E2-0583-413D-9C8D-A624A574744C}" type="presParOf" srcId="{CF8D99F8-4477-4054-8D35-5CBE11E1F543}" destId="{00F9D3C9-EEA1-406E-B056-45A0ED1CAABB}" srcOrd="1" destOrd="0" presId="urn:microsoft.com/office/officeart/2008/layout/VerticalCurvedList"/>
    <dgm:cxn modelId="{8B8758A3-D226-4960-B22F-88B9921E43A1}" type="presParOf" srcId="{CF8D99F8-4477-4054-8D35-5CBE11E1F543}" destId="{A0FC94F8-EF3B-477F-9166-A0E1864CCFC9}" srcOrd="2" destOrd="0" presId="urn:microsoft.com/office/officeart/2008/layout/VerticalCurvedList"/>
    <dgm:cxn modelId="{C2CA2105-9403-4BFA-BA29-9E20C6B2A245}" type="presParOf" srcId="{CF8D99F8-4477-4054-8D35-5CBE11E1F543}" destId="{66996895-D633-46C0-86A5-1B702DC75EFB}" srcOrd="3" destOrd="0" presId="urn:microsoft.com/office/officeart/2008/layout/VerticalCurvedList"/>
    <dgm:cxn modelId="{849E28DE-89EC-43DD-B090-463235986000}" type="presParOf" srcId="{5FC933B9-ED01-4D78-A10F-8E605105D672}" destId="{B2E9C2C8-1A2A-4216-8672-4A3FCBDFD721}" srcOrd="1" destOrd="0" presId="urn:microsoft.com/office/officeart/2008/layout/VerticalCurvedList"/>
    <dgm:cxn modelId="{D1300A05-7B1E-4851-AA66-A8FE9BF58FF4}" type="presParOf" srcId="{5FC933B9-ED01-4D78-A10F-8E605105D672}" destId="{31D34416-C977-419C-B925-AC01E8EF075E}" srcOrd="2" destOrd="0" presId="urn:microsoft.com/office/officeart/2008/layout/VerticalCurvedList"/>
    <dgm:cxn modelId="{2C65A070-49F9-48AB-B465-10224242A7D2}" type="presParOf" srcId="{31D34416-C977-419C-B925-AC01E8EF075E}" destId="{6743A099-64C4-4394-9F34-4B63CBBFEFB8}" srcOrd="0" destOrd="0" presId="urn:microsoft.com/office/officeart/2008/layout/VerticalCurvedList"/>
    <dgm:cxn modelId="{58654161-A4CC-4AFD-98CC-239015F9C82E}" type="presParOf" srcId="{5FC933B9-ED01-4D78-A10F-8E605105D672}" destId="{A5409362-A255-43D9-8EEA-35B9EB499BE2}" srcOrd="3" destOrd="0" presId="urn:microsoft.com/office/officeart/2008/layout/VerticalCurvedList"/>
    <dgm:cxn modelId="{12539377-461E-4C8D-94B3-BD0EFF9350D7}" type="presParOf" srcId="{5FC933B9-ED01-4D78-A10F-8E605105D672}" destId="{F14EC5E9-3131-44A4-87F1-E73365DE4286}" srcOrd="4" destOrd="0" presId="urn:microsoft.com/office/officeart/2008/layout/VerticalCurvedList"/>
    <dgm:cxn modelId="{68A418E0-CE07-4730-87D8-516A619D6765}" type="presParOf" srcId="{F14EC5E9-3131-44A4-87F1-E73365DE4286}" destId="{E4E8F305-EE7D-4738-AF62-F99E6CB209E0}" srcOrd="0" destOrd="0" presId="urn:microsoft.com/office/officeart/2008/layout/VerticalCurvedList"/>
    <dgm:cxn modelId="{D5676B24-9866-4EAE-B8B7-21DB7F95220B}" type="presParOf" srcId="{5FC933B9-ED01-4D78-A10F-8E605105D672}" destId="{86E56A58-B338-42B8-B920-5607B0635BCF}" srcOrd="5" destOrd="0" presId="urn:microsoft.com/office/officeart/2008/layout/VerticalCurvedList"/>
    <dgm:cxn modelId="{00BC1B13-08CC-4E33-84FD-A96FA7751886}" type="presParOf" srcId="{5FC933B9-ED01-4D78-A10F-8E605105D672}" destId="{995B3605-3FEE-4DDE-A553-E8D1CC95BE05}" srcOrd="6" destOrd="0" presId="urn:microsoft.com/office/officeart/2008/layout/VerticalCurvedList"/>
    <dgm:cxn modelId="{5C6928E3-DF02-4186-BAD6-C2974C678ADF}" type="presParOf" srcId="{995B3605-3FEE-4DDE-A553-E8D1CC95BE05}" destId="{7D5CF6D1-3E78-40DF-A39C-7F3049731BC6}" srcOrd="0" destOrd="0" presId="urn:microsoft.com/office/officeart/2008/layout/VerticalCurvedList"/>
    <dgm:cxn modelId="{91A2F285-A871-4926-B739-7B1426F97B89}" type="presParOf" srcId="{5FC933B9-ED01-4D78-A10F-8E605105D672}" destId="{280B18B4-35DF-4D22-82C4-0123D6472D5B}" srcOrd="7" destOrd="0" presId="urn:microsoft.com/office/officeart/2008/layout/VerticalCurvedList"/>
    <dgm:cxn modelId="{B620E624-9733-4802-8101-9439985083E2}" type="presParOf" srcId="{5FC933B9-ED01-4D78-A10F-8E605105D672}" destId="{83862A2E-7766-4F11-9B27-B3AC83FFCB98}" srcOrd="8" destOrd="0" presId="urn:microsoft.com/office/officeart/2008/layout/VerticalCurvedList"/>
    <dgm:cxn modelId="{4BB8B8CB-AA5C-4880-8FEC-08BD72B095F0}" type="presParOf" srcId="{83862A2E-7766-4F11-9B27-B3AC83FFCB98}" destId="{B7DB1485-5387-4F18-9D4D-DED150FA6DB0}" srcOrd="0" destOrd="0" presId="urn:microsoft.com/office/officeart/2008/layout/VerticalCurvedList"/>
    <dgm:cxn modelId="{E70360BC-B402-4135-B7EF-469D1B010647}" type="presParOf" srcId="{5FC933B9-ED01-4D78-A10F-8E605105D672}" destId="{1DD7CC0F-BAFD-4297-8141-176372D45B33}" srcOrd="9" destOrd="0" presId="urn:microsoft.com/office/officeart/2008/layout/VerticalCurvedList"/>
    <dgm:cxn modelId="{BF93262A-A061-4422-A1FD-6A1234E7DE2B}" type="presParOf" srcId="{5FC933B9-ED01-4D78-A10F-8E605105D672}" destId="{FE1854CE-02B1-4C76-8CC9-851DF1F9FDAE}" srcOrd="10" destOrd="0" presId="urn:microsoft.com/office/officeart/2008/layout/VerticalCurvedList"/>
    <dgm:cxn modelId="{68CF9650-16ED-4D9B-B079-ECC70D90C28E}" type="presParOf" srcId="{FE1854CE-02B1-4C76-8CC9-851DF1F9FDAE}" destId="{B8550205-1D91-4D08-9788-40B1EEABA214}" srcOrd="0" destOrd="0" presId="urn:microsoft.com/office/officeart/2008/layout/VerticalCurvedList"/>
    <dgm:cxn modelId="{4B17412E-BAB9-4D9F-9650-9D50F34E5005}" type="presParOf" srcId="{5FC933B9-ED01-4D78-A10F-8E605105D672}" destId="{EEA4DB23-0867-4A16-8FBD-7084D152B6C0}" srcOrd="11" destOrd="0" presId="urn:microsoft.com/office/officeart/2008/layout/VerticalCurvedList"/>
    <dgm:cxn modelId="{486DB7CB-B7C5-45A0-B984-F1339661DC75}" type="presParOf" srcId="{5FC933B9-ED01-4D78-A10F-8E605105D672}" destId="{989AE49D-7DF4-401E-A137-C28B14D1425F}" srcOrd="12" destOrd="0" presId="urn:microsoft.com/office/officeart/2008/layout/VerticalCurvedList"/>
    <dgm:cxn modelId="{20C93F84-A2B6-4D86-8726-054B9EE1E6F2}" type="presParOf" srcId="{989AE49D-7DF4-401E-A137-C28B14D1425F}" destId="{9F8203ED-2C81-4563-9E2F-FE6778B6F6B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E967EC-75E9-4107-8C6B-4D1108FDF7B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UA"/>
        </a:p>
      </dgm:t>
    </dgm:pt>
    <dgm:pt modelId="{DDBBCB13-445C-476C-B7AB-0EFEBB790B5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uk-UA" sz="2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Способи позначення </a:t>
          </a:r>
          <a:r>
            <a:rPr lang="uk-UA" sz="2400" b="1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вектора</a:t>
          </a:r>
          <a:endParaRPr lang="uk-UA" sz="2400" noProof="0" dirty="0"/>
        </a:p>
      </dgm:t>
    </dgm:pt>
    <dgm:pt modelId="{A9ECE554-CF8A-47CA-9D86-E3CBA3F2CA48}" type="parTrans" cxnId="{4CBE11B9-2CB0-43BC-A00D-DC22A0B43505}">
      <dgm:prSet/>
      <dgm:spPr/>
      <dgm:t>
        <a:bodyPr/>
        <a:lstStyle/>
        <a:p>
          <a:endParaRPr lang="ru-UA"/>
        </a:p>
      </dgm:t>
    </dgm:pt>
    <dgm:pt modelId="{EE7C2552-EAF8-459D-8412-12E70EC87C86}" type="sibTrans" cxnId="{4CBE11B9-2CB0-43BC-A00D-DC22A0B43505}">
      <dgm:prSet/>
      <dgm:spPr/>
      <dgm:t>
        <a:bodyPr/>
        <a:lstStyle/>
        <a:p>
          <a:endParaRPr lang="ru-UA"/>
        </a:p>
      </dgm:t>
    </dgm:pt>
    <dgm:pt modelId="{6712D21D-550A-4A68-8441-D3EEFE761BF3}">
      <dgm:prSet phldrT="[Текст]" custT="1"/>
      <dgm:spPr/>
      <dgm:t>
        <a:bodyPr/>
        <a:lstStyle/>
        <a:p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двома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великими буквами, поставивши над ними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стрілочку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; перша буква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позначає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початкову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точку, друга —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кінцеву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точку;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 𝐴𝐵 (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читається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 вектор 𝐴𝐵);</a:t>
          </a:r>
          <a:endParaRPr lang="ru-UA" sz="1800" b="1" dirty="0"/>
        </a:p>
      </dgm:t>
    </dgm:pt>
    <dgm:pt modelId="{CFBF2B24-C836-43D3-8710-7F23353EEA1D}" type="parTrans" cxnId="{39323E9E-9180-49A1-AEA2-F21112600D40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ru-UA"/>
        </a:p>
      </dgm:t>
    </dgm:pt>
    <dgm:pt modelId="{CA78A671-4731-4367-9FE4-B67DA7130803}" type="sibTrans" cxnId="{39323E9E-9180-49A1-AEA2-F21112600D40}">
      <dgm:prSet/>
      <dgm:spPr/>
      <dgm:t>
        <a:bodyPr/>
        <a:lstStyle/>
        <a:p>
          <a:endParaRPr lang="ru-UA"/>
        </a:p>
      </dgm:t>
    </dgm:pt>
    <dgm:pt modelId="{A76754CD-8361-4447-8586-96F1E9EB3CA8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маленькою буквою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стрілочкою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над нею, 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 𝑎 (</a:t>
          </a:r>
          <a:r>
            <a:rPr lang="ru-RU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читається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 вектор 𝑎).</a:t>
          </a:r>
          <a:endParaRPr lang="ru-UA" sz="1800" dirty="0"/>
        </a:p>
      </dgm:t>
    </dgm:pt>
    <dgm:pt modelId="{F76F6F32-071C-4854-AE49-4F012BA99527}" type="parTrans" cxnId="{02E0C540-67D5-4044-AFFB-38081EDC0C77}">
      <dgm:prSet>
        <dgm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dgm:style>
      </dgm:prSet>
      <dgm:spPr>
        <a:ln w="28575"/>
      </dgm:spPr>
      <dgm:t>
        <a:bodyPr/>
        <a:lstStyle/>
        <a:p>
          <a:endParaRPr lang="ru-UA"/>
        </a:p>
      </dgm:t>
    </dgm:pt>
    <dgm:pt modelId="{FDAF4137-DCCC-49B2-87DF-D2C8B2F31C11}" type="sibTrans" cxnId="{02E0C540-67D5-4044-AFFB-38081EDC0C77}">
      <dgm:prSet/>
      <dgm:spPr/>
      <dgm:t>
        <a:bodyPr/>
        <a:lstStyle/>
        <a:p>
          <a:endParaRPr lang="ru-UA"/>
        </a:p>
      </dgm:t>
    </dgm:pt>
    <dgm:pt modelId="{3B78FEE4-DBFA-427F-AEC8-7AB30A901E44}" type="pres">
      <dgm:prSet presAssocID="{AFE967EC-75E9-4107-8C6B-4D1108FDF7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AD380F0-BB46-441C-B6E8-D5A175E9F4ED}" type="pres">
      <dgm:prSet presAssocID="{DDBBCB13-445C-476C-B7AB-0EFEBB790B57}" presName="hierRoot1" presStyleCnt="0"/>
      <dgm:spPr/>
    </dgm:pt>
    <dgm:pt modelId="{3A677B22-B98F-4866-8420-285FC9B88B28}" type="pres">
      <dgm:prSet presAssocID="{DDBBCB13-445C-476C-B7AB-0EFEBB790B57}" presName="composite" presStyleCnt="0"/>
      <dgm:spPr/>
    </dgm:pt>
    <dgm:pt modelId="{584B601C-AB01-4157-9C9A-6BE647A143E3}" type="pres">
      <dgm:prSet presAssocID="{DDBBCB13-445C-476C-B7AB-0EFEBB790B57}" presName="background" presStyleLbl="node0" presStyleIdx="0" presStyleCnt="1"/>
      <dgm:spPr/>
    </dgm:pt>
    <dgm:pt modelId="{6ECBCA85-84CA-4C4F-8055-726E355E7A4B}" type="pres">
      <dgm:prSet presAssocID="{DDBBCB13-445C-476C-B7AB-0EFEBB790B57}" presName="text" presStyleLbl="fgAcc0" presStyleIdx="0" presStyleCnt="1" custScaleX="349371">
        <dgm:presLayoutVars>
          <dgm:chPref val="3"/>
        </dgm:presLayoutVars>
      </dgm:prSet>
      <dgm:spPr/>
    </dgm:pt>
    <dgm:pt modelId="{57E01084-8192-42ED-8F78-E7300CD63FBD}" type="pres">
      <dgm:prSet presAssocID="{DDBBCB13-445C-476C-B7AB-0EFEBB790B57}" presName="hierChild2" presStyleCnt="0"/>
      <dgm:spPr/>
    </dgm:pt>
    <dgm:pt modelId="{6DF9F1AC-40BF-4733-8D5F-1FB77BE804F1}" type="pres">
      <dgm:prSet presAssocID="{CFBF2B24-C836-43D3-8710-7F23353EEA1D}" presName="Name10" presStyleLbl="parChTrans1D2" presStyleIdx="0" presStyleCnt="2"/>
      <dgm:spPr/>
    </dgm:pt>
    <dgm:pt modelId="{DDF8CFD2-914D-4219-883F-268FFECDC789}" type="pres">
      <dgm:prSet presAssocID="{6712D21D-550A-4A68-8441-D3EEFE761BF3}" presName="hierRoot2" presStyleCnt="0"/>
      <dgm:spPr/>
    </dgm:pt>
    <dgm:pt modelId="{B51ED982-F197-4FDA-9CB7-1794BB8E8B92}" type="pres">
      <dgm:prSet presAssocID="{6712D21D-550A-4A68-8441-D3EEFE761BF3}" presName="composite2" presStyleCnt="0"/>
      <dgm:spPr/>
    </dgm:pt>
    <dgm:pt modelId="{4A41FD01-3E14-4694-BBA2-7E2631D7407B}" type="pres">
      <dgm:prSet presAssocID="{6712D21D-550A-4A68-8441-D3EEFE761BF3}" presName="background2" presStyleLbl="node2" presStyleIdx="0" presStyleCnt="2"/>
      <dgm:spPr/>
    </dgm:pt>
    <dgm:pt modelId="{5FC4DFC7-3182-405D-ADA3-A19CA7064BF9}" type="pres">
      <dgm:prSet presAssocID="{6712D21D-550A-4A68-8441-D3EEFE761BF3}" presName="text2" presStyleLbl="fgAcc2" presStyleIdx="0" presStyleCnt="2" custScaleX="475110" custScaleY="193888">
        <dgm:presLayoutVars>
          <dgm:chPref val="3"/>
        </dgm:presLayoutVars>
      </dgm:prSet>
      <dgm:spPr/>
    </dgm:pt>
    <dgm:pt modelId="{F03F9147-7457-4026-8FB2-C6EF72799546}" type="pres">
      <dgm:prSet presAssocID="{6712D21D-550A-4A68-8441-D3EEFE761BF3}" presName="hierChild3" presStyleCnt="0"/>
      <dgm:spPr/>
    </dgm:pt>
    <dgm:pt modelId="{D7F5A4BB-1F46-4B1B-A003-B5BA302A4B21}" type="pres">
      <dgm:prSet presAssocID="{F76F6F32-071C-4854-AE49-4F012BA99527}" presName="Name10" presStyleLbl="parChTrans1D2" presStyleIdx="1" presStyleCnt="2"/>
      <dgm:spPr/>
    </dgm:pt>
    <dgm:pt modelId="{E3B5A4FF-68E9-4F64-8351-40C61BA6294F}" type="pres">
      <dgm:prSet presAssocID="{A76754CD-8361-4447-8586-96F1E9EB3CA8}" presName="hierRoot2" presStyleCnt="0"/>
      <dgm:spPr/>
    </dgm:pt>
    <dgm:pt modelId="{D3D4EF04-24C6-4313-873B-4226FDFD725C}" type="pres">
      <dgm:prSet presAssocID="{A76754CD-8361-4447-8586-96F1E9EB3CA8}" presName="composite2" presStyleCnt="0"/>
      <dgm:spPr/>
    </dgm:pt>
    <dgm:pt modelId="{5F970FC6-D3E7-4C10-8A8B-C4AB4DADD1A2}" type="pres">
      <dgm:prSet presAssocID="{A76754CD-8361-4447-8586-96F1E9EB3CA8}" presName="background2" presStyleLbl="node2" presStyleIdx="1" presStyleCnt="2"/>
      <dgm:spPr/>
    </dgm:pt>
    <dgm:pt modelId="{6F01069B-5757-4B39-8394-E8A01F8C4B3B}" type="pres">
      <dgm:prSet presAssocID="{A76754CD-8361-4447-8586-96F1E9EB3CA8}" presName="text2" presStyleLbl="fgAcc2" presStyleIdx="1" presStyleCnt="2" custScaleX="475110" custScaleY="193888">
        <dgm:presLayoutVars>
          <dgm:chPref val="3"/>
        </dgm:presLayoutVars>
      </dgm:prSet>
      <dgm:spPr/>
    </dgm:pt>
    <dgm:pt modelId="{D8DD4A9E-BB73-46B8-BE49-B46D00D31667}" type="pres">
      <dgm:prSet presAssocID="{A76754CD-8361-4447-8586-96F1E9EB3CA8}" presName="hierChild3" presStyleCnt="0"/>
      <dgm:spPr/>
    </dgm:pt>
  </dgm:ptLst>
  <dgm:cxnLst>
    <dgm:cxn modelId="{78049A0E-4C9D-4717-9FB7-15D241AAF21A}" type="presOf" srcId="{CFBF2B24-C836-43D3-8710-7F23353EEA1D}" destId="{6DF9F1AC-40BF-4733-8D5F-1FB77BE804F1}" srcOrd="0" destOrd="0" presId="urn:microsoft.com/office/officeart/2005/8/layout/hierarchy1"/>
    <dgm:cxn modelId="{061D7C14-662E-4AA0-8DB4-FEDAB1DB7BAA}" type="presOf" srcId="{A76754CD-8361-4447-8586-96F1E9EB3CA8}" destId="{6F01069B-5757-4B39-8394-E8A01F8C4B3B}" srcOrd="0" destOrd="0" presId="urn:microsoft.com/office/officeart/2005/8/layout/hierarchy1"/>
    <dgm:cxn modelId="{B84D6B34-CE28-47BB-A078-0BB5D7CA6217}" type="presOf" srcId="{6712D21D-550A-4A68-8441-D3EEFE761BF3}" destId="{5FC4DFC7-3182-405D-ADA3-A19CA7064BF9}" srcOrd="0" destOrd="0" presId="urn:microsoft.com/office/officeart/2005/8/layout/hierarchy1"/>
    <dgm:cxn modelId="{02E0C540-67D5-4044-AFFB-38081EDC0C77}" srcId="{DDBBCB13-445C-476C-B7AB-0EFEBB790B57}" destId="{A76754CD-8361-4447-8586-96F1E9EB3CA8}" srcOrd="1" destOrd="0" parTransId="{F76F6F32-071C-4854-AE49-4F012BA99527}" sibTransId="{FDAF4137-DCCC-49B2-87DF-D2C8B2F31C11}"/>
    <dgm:cxn modelId="{A1415444-9BDE-434F-915C-79DA25DFB964}" type="presOf" srcId="{DDBBCB13-445C-476C-B7AB-0EFEBB790B57}" destId="{6ECBCA85-84CA-4C4F-8055-726E355E7A4B}" srcOrd="0" destOrd="0" presId="urn:microsoft.com/office/officeart/2005/8/layout/hierarchy1"/>
    <dgm:cxn modelId="{7C89B97B-3639-4F2F-8E86-11535164E846}" type="presOf" srcId="{AFE967EC-75E9-4107-8C6B-4D1108FDF7B7}" destId="{3B78FEE4-DBFA-427F-AEC8-7AB30A901E44}" srcOrd="0" destOrd="0" presId="urn:microsoft.com/office/officeart/2005/8/layout/hierarchy1"/>
    <dgm:cxn modelId="{39323E9E-9180-49A1-AEA2-F21112600D40}" srcId="{DDBBCB13-445C-476C-B7AB-0EFEBB790B57}" destId="{6712D21D-550A-4A68-8441-D3EEFE761BF3}" srcOrd="0" destOrd="0" parTransId="{CFBF2B24-C836-43D3-8710-7F23353EEA1D}" sibTransId="{CA78A671-4731-4367-9FE4-B67DA7130803}"/>
    <dgm:cxn modelId="{4CBE11B9-2CB0-43BC-A00D-DC22A0B43505}" srcId="{AFE967EC-75E9-4107-8C6B-4D1108FDF7B7}" destId="{DDBBCB13-445C-476C-B7AB-0EFEBB790B57}" srcOrd="0" destOrd="0" parTransId="{A9ECE554-CF8A-47CA-9D86-E3CBA3F2CA48}" sibTransId="{EE7C2552-EAF8-459D-8412-12E70EC87C86}"/>
    <dgm:cxn modelId="{A8743ADB-92E3-46C8-B737-FF173EA484DF}" type="presOf" srcId="{F76F6F32-071C-4854-AE49-4F012BA99527}" destId="{D7F5A4BB-1F46-4B1B-A003-B5BA302A4B21}" srcOrd="0" destOrd="0" presId="urn:microsoft.com/office/officeart/2005/8/layout/hierarchy1"/>
    <dgm:cxn modelId="{88559BD1-E278-4FE4-A3DF-0C50A2CAC8A0}" type="presParOf" srcId="{3B78FEE4-DBFA-427F-AEC8-7AB30A901E44}" destId="{DAD380F0-BB46-441C-B6E8-D5A175E9F4ED}" srcOrd="0" destOrd="0" presId="urn:microsoft.com/office/officeart/2005/8/layout/hierarchy1"/>
    <dgm:cxn modelId="{F22F36C7-5D71-4DB8-B1EA-1300648AA73B}" type="presParOf" srcId="{DAD380F0-BB46-441C-B6E8-D5A175E9F4ED}" destId="{3A677B22-B98F-4866-8420-285FC9B88B28}" srcOrd="0" destOrd="0" presId="urn:microsoft.com/office/officeart/2005/8/layout/hierarchy1"/>
    <dgm:cxn modelId="{2C47BE07-5ED2-4AB3-BF2E-E19A98BE0B8D}" type="presParOf" srcId="{3A677B22-B98F-4866-8420-285FC9B88B28}" destId="{584B601C-AB01-4157-9C9A-6BE647A143E3}" srcOrd="0" destOrd="0" presId="urn:microsoft.com/office/officeart/2005/8/layout/hierarchy1"/>
    <dgm:cxn modelId="{E7C2D4C7-A455-4A5A-B35A-D0418908947A}" type="presParOf" srcId="{3A677B22-B98F-4866-8420-285FC9B88B28}" destId="{6ECBCA85-84CA-4C4F-8055-726E355E7A4B}" srcOrd="1" destOrd="0" presId="urn:microsoft.com/office/officeart/2005/8/layout/hierarchy1"/>
    <dgm:cxn modelId="{1375D2B1-9B35-4423-AB04-18240E517416}" type="presParOf" srcId="{DAD380F0-BB46-441C-B6E8-D5A175E9F4ED}" destId="{57E01084-8192-42ED-8F78-E7300CD63FBD}" srcOrd="1" destOrd="0" presId="urn:microsoft.com/office/officeart/2005/8/layout/hierarchy1"/>
    <dgm:cxn modelId="{FA1A25C1-ECBD-44E0-86AE-13661F296A81}" type="presParOf" srcId="{57E01084-8192-42ED-8F78-E7300CD63FBD}" destId="{6DF9F1AC-40BF-4733-8D5F-1FB77BE804F1}" srcOrd="0" destOrd="0" presId="urn:microsoft.com/office/officeart/2005/8/layout/hierarchy1"/>
    <dgm:cxn modelId="{B9FA6204-03C5-4ABC-8ED1-CD8ACD76C9D9}" type="presParOf" srcId="{57E01084-8192-42ED-8F78-E7300CD63FBD}" destId="{DDF8CFD2-914D-4219-883F-268FFECDC789}" srcOrd="1" destOrd="0" presId="urn:microsoft.com/office/officeart/2005/8/layout/hierarchy1"/>
    <dgm:cxn modelId="{B254DAC2-A8C2-4607-834E-560472BC3013}" type="presParOf" srcId="{DDF8CFD2-914D-4219-883F-268FFECDC789}" destId="{B51ED982-F197-4FDA-9CB7-1794BB8E8B92}" srcOrd="0" destOrd="0" presId="urn:microsoft.com/office/officeart/2005/8/layout/hierarchy1"/>
    <dgm:cxn modelId="{C80C4DD8-E3D3-49E1-8901-D060CB8528D6}" type="presParOf" srcId="{B51ED982-F197-4FDA-9CB7-1794BB8E8B92}" destId="{4A41FD01-3E14-4694-BBA2-7E2631D7407B}" srcOrd="0" destOrd="0" presId="urn:microsoft.com/office/officeart/2005/8/layout/hierarchy1"/>
    <dgm:cxn modelId="{283CFC10-7488-4DF2-A5D6-0E158B41D386}" type="presParOf" srcId="{B51ED982-F197-4FDA-9CB7-1794BB8E8B92}" destId="{5FC4DFC7-3182-405D-ADA3-A19CA7064BF9}" srcOrd="1" destOrd="0" presId="urn:microsoft.com/office/officeart/2005/8/layout/hierarchy1"/>
    <dgm:cxn modelId="{0355C8D6-8CD5-4525-8803-71D1A823966C}" type="presParOf" srcId="{DDF8CFD2-914D-4219-883F-268FFECDC789}" destId="{F03F9147-7457-4026-8FB2-C6EF72799546}" srcOrd="1" destOrd="0" presId="urn:microsoft.com/office/officeart/2005/8/layout/hierarchy1"/>
    <dgm:cxn modelId="{03D50A11-76D4-4F54-9C28-663FA028ED5B}" type="presParOf" srcId="{57E01084-8192-42ED-8F78-E7300CD63FBD}" destId="{D7F5A4BB-1F46-4B1B-A003-B5BA302A4B21}" srcOrd="2" destOrd="0" presId="urn:microsoft.com/office/officeart/2005/8/layout/hierarchy1"/>
    <dgm:cxn modelId="{4CECD964-3183-4A41-B2D4-92B97F909C6B}" type="presParOf" srcId="{57E01084-8192-42ED-8F78-E7300CD63FBD}" destId="{E3B5A4FF-68E9-4F64-8351-40C61BA6294F}" srcOrd="3" destOrd="0" presId="urn:microsoft.com/office/officeart/2005/8/layout/hierarchy1"/>
    <dgm:cxn modelId="{E55104E0-7AD4-4532-BA3C-F556B2E3D59A}" type="presParOf" srcId="{E3B5A4FF-68E9-4F64-8351-40C61BA6294F}" destId="{D3D4EF04-24C6-4313-873B-4226FDFD725C}" srcOrd="0" destOrd="0" presId="urn:microsoft.com/office/officeart/2005/8/layout/hierarchy1"/>
    <dgm:cxn modelId="{0C7A71AA-35A0-4CE8-80C2-7596E57AA40E}" type="presParOf" srcId="{D3D4EF04-24C6-4313-873B-4226FDFD725C}" destId="{5F970FC6-D3E7-4C10-8A8B-C4AB4DADD1A2}" srcOrd="0" destOrd="0" presId="urn:microsoft.com/office/officeart/2005/8/layout/hierarchy1"/>
    <dgm:cxn modelId="{8CD6FEA4-BB2C-467D-81AE-D7D12A96782B}" type="presParOf" srcId="{D3D4EF04-24C6-4313-873B-4226FDFD725C}" destId="{6F01069B-5757-4B39-8394-E8A01F8C4B3B}" srcOrd="1" destOrd="0" presId="urn:microsoft.com/office/officeart/2005/8/layout/hierarchy1"/>
    <dgm:cxn modelId="{0B012A92-8F78-4C13-BE00-EFFDA1AA3266}" type="presParOf" srcId="{E3B5A4FF-68E9-4F64-8351-40C61BA6294F}" destId="{D8DD4A9E-BB73-46B8-BE49-B46D00D316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9D3C9-EEA1-406E-B056-45A0ED1CAABB}">
      <dsp:nvSpPr>
        <dsp:cNvPr id="0" name=""/>
        <dsp:cNvSpPr/>
      </dsp:nvSpPr>
      <dsp:spPr>
        <a:xfrm>
          <a:off x="-6763751" y="-1034252"/>
          <a:ext cx="8050204" cy="8050204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9C2C8-1A2A-4216-8672-4A3FCBDFD721}">
      <dsp:nvSpPr>
        <dsp:cNvPr id="0" name=""/>
        <dsp:cNvSpPr/>
      </dsp:nvSpPr>
      <dsp:spPr>
        <a:xfrm>
          <a:off x="478835" y="314996"/>
          <a:ext cx="8792650" cy="62975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пригадати поняття скалярної та векторної величини;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35" y="314996"/>
        <a:ext cx="8792650" cy="629753"/>
      </dsp:txXfrm>
    </dsp:sp>
    <dsp:sp modelId="{6743A099-64C4-4394-9F34-4B63CBBFEFB8}">
      <dsp:nvSpPr>
        <dsp:cNvPr id="0" name=""/>
        <dsp:cNvSpPr/>
      </dsp:nvSpPr>
      <dsp:spPr>
        <a:xfrm>
          <a:off x="85239" y="236277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09362-A255-43D9-8EEA-35B9EB499BE2}">
      <dsp:nvSpPr>
        <dsp:cNvPr id="0" name=""/>
        <dsp:cNvSpPr/>
      </dsp:nvSpPr>
      <dsp:spPr>
        <a:xfrm>
          <a:off x="996850" y="1259506"/>
          <a:ext cx="8274635" cy="62975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сформувати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поняття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вектора, нуль-вектора та </a:t>
          </a:r>
          <a:r>
            <a:rPr 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одиничного</a:t>
          </a:r>
          <a:r>
            <a:rPr 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вектора;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6850" y="1259506"/>
        <a:ext cx="8274635" cy="629753"/>
      </dsp:txXfrm>
    </dsp:sp>
    <dsp:sp modelId="{E4E8F305-EE7D-4738-AF62-F99E6CB209E0}">
      <dsp:nvSpPr>
        <dsp:cNvPr id="0" name=""/>
        <dsp:cNvSpPr/>
      </dsp:nvSpPr>
      <dsp:spPr>
        <a:xfrm>
          <a:off x="603254" y="1180787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56A58-B338-42B8-B920-5607B0635BCF}">
      <dsp:nvSpPr>
        <dsp:cNvPr id="0" name=""/>
        <dsp:cNvSpPr/>
      </dsp:nvSpPr>
      <dsp:spPr>
        <a:xfrm>
          <a:off x="1233725" y="2204017"/>
          <a:ext cx="8037760" cy="62975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навчитись зображувати вектори та записувати їх за допомогою математичної символіки;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3725" y="2204017"/>
        <a:ext cx="8037760" cy="629753"/>
      </dsp:txXfrm>
    </dsp:sp>
    <dsp:sp modelId="{7D5CF6D1-3E78-40DF-A39C-7F3049731BC6}">
      <dsp:nvSpPr>
        <dsp:cNvPr id="0" name=""/>
        <dsp:cNvSpPr/>
      </dsp:nvSpPr>
      <dsp:spPr>
        <a:xfrm>
          <a:off x="840129" y="2125298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B18B4-35DF-4D22-82C4-0123D6472D5B}">
      <dsp:nvSpPr>
        <dsp:cNvPr id="0" name=""/>
        <dsp:cNvSpPr/>
      </dsp:nvSpPr>
      <dsp:spPr>
        <a:xfrm>
          <a:off x="1233725" y="3147929"/>
          <a:ext cx="8037760" cy="62975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1" i="0" u="none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навчитись знаходити модуль (довжина або величина) вектора;</a:t>
          </a:r>
          <a:endParaRPr lang="ru-RU" sz="2200" b="1" i="1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3725" y="3147929"/>
        <a:ext cx="8037760" cy="629753"/>
      </dsp:txXfrm>
    </dsp:sp>
    <dsp:sp modelId="{B7DB1485-5387-4F18-9D4D-DED150FA6DB0}">
      <dsp:nvSpPr>
        <dsp:cNvPr id="0" name=""/>
        <dsp:cNvSpPr/>
      </dsp:nvSpPr>
      <dsp:spPr>
        <a:xfrm>
          <a:off x="840129" y="3069210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7CC0F-BAFD-4297-8141-176372D45B33}">
      <dsp:nvSpPr>
        <dsp:cNvPr id="0" name=""/>
        <dsp:cNvSpPr/>
      </dsp:nvSpPr>
      <dsp:spPr>
        <a:xfrm>
          <a:off x="996850" y="4092439"/>
          <a:ext cx="8274635" cy="62975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навчитися розв’язувати задачі, що передбачають застосування поняття вектора;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6850" y="4092439"/>
        <a:ext cx="8274635" cy="629753"/>
      </dsp:txXfrm>
    </dsp:sp>
    <dsp:sp modelId="{B8550205-1D91-4D08-9788-40B1EEABA214}">
      <dsp:nvSpPr>
        <dsp:cNvPr id="0" name=""/>
        <dsp:cNvSpPr/>
      </dsp:nvSpPr>
      <dsp:spPr>
        <a:xfrm>
          <a:off x="603254" y="4013720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4DB23-0867-4A16-8FBD-7084D152B6C0}">
      <dsp:nvSpPr>
        <dsp:cNvPr id="0" name=""/>
        <dsp:cNvSpPr/>
      </dsp:nvSpPr>
      <dsp:spPr>
        <a:xfrm>
          <a:off x="478835" y="5036950"/>
          <a:ext cx="8792650" cy="629753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86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розвивати культуру математичного мовлення й записів </a:t>
          </a:r>
          <a:endParaRPr lang="ru-UA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835" y="5036950"/>
        <a:ext cx="8792650" cy="629753"/>
      </dsp:txXfrm>
    </dsp:sp>
    <dsp:sp modelId="{9F8203ED-2C81-4563-9E2F-FE6778B6F6B6}">
      <dsp:nvSpPr>
        <dsp:cNvPr id="0" name=""/>
        <dsp:cNvSpPr/>
      </dsp:nvSpPr>
      <dsp:spPr>
        <a:xfrm>
          <a:off x="85239" y="4958231"/>
          <a:ext cx="787191" cy="7871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5A4BB-1F46-4B1B-A003-B5BA302A4B21}">
      <dsp:nvSpPr>
        <dsp:cNvPr id="0" name=""/>
        <dsp:cNvSpPr/>
      </dsp:nvSpPr>
      <dsp:spPr>
        <a:xfrm>
          <a:off x="4781552" y="802701"/>
          <a:ext cx="2444227" cy="285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12"/>
              </a:lnTo>
              <a:lnTo>
                <a:pt x="2444227" y="194812"/>
              </a:lnTo>
              <a:lnTo>
                <a:pt x="2444227" y="28587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6DF9F1AC-40BF-4733-8D5F-1FB77BE804F1}">
      <dsp:nvSpPr>
        <dsp:cNvPr id="0" name=""/>
        <dsp:cNvSpPr/>
      </dsp:nvSpPr>
      <dsp:spPr>
        <a:xfrm>
          <a:off x="2337325" y="802701"/>
          <a:ext cx="2444227" cy="285870"/>
        </a:xfrm>
        <a:custGeom>
          <a:avLst/>
          <a:gdLst/>
          <a:ahLst/>
          <a:cxnLst/>
          <a:rect l="0" t="0" r="0" b="0"/>
          <a:pathLst>
            <a:path>
              <a:moveTo>
                <a:pt x="2444227" y="0"/>
              </a:moveTo>
              <a:lnTo>
                <a:pt x="2444227" y="194812"/>
              </a:lnTo>
              <a:lnTo>
                <a:pt x="0" y="194812"/>
              </a:lnTo>
              <a:lnTo>
                <a:pt x="0" y="28587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dsp:style>
    </dsp:sp>
    <dsp:sp modelId="{584B601C-AB01-4157-9C9A-6BE647A143E3}">
      <dsp:nvSpPr>
        <dsp:cNvPr id="0" name=""/>
        <dsp:cNvSpPr/>
      </dsp:nvSpPr>
      <dsp:spPr>
        <a:xfrm>
          <a:off x="3064506" y="178537"/>
          <a:ext cx="3434091" cy="624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BCA85-84CA-4C4F-8055-726E355E7A4B}">
      <dsp:nvSpPr>
        <dsp:cNvPr id="0" name=""/>
        <dsp:cNvSpPr/>
      </dsp:nvSpPr>
      <dsp:spPr>
        <a:xfrm>
          <a:off x="3173721" y="282291"/>
          <a:ext cx="3434091" cy="6241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uk-UA" sz="2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Способи позначення </a:t>
          </a:r>
          <a:r>
            <a:rPr lang="uk-UA" sz="2400" b="1" kern="1200" noProof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вектора</a:t>
          </a:r>
          <a:endParaRPr lang="uk-UA" sz="2400" kern="1200" noProof="0" dirty="0"/>
        </a:p>
      </dsp:txBody>
      <dsp:txXfrm>
        <a:off x="3192002" y="300572"/>
        <a:ext cx="3397529" cy="587601"/>
      </dsp:txXfrm>
    </dsp:sp>
    <dsp:sp modelId="{4A41FD01-3E14-4694-BBA2-7E2631D7407B}">
      <dsp:nvSpPr>
        <dsp:cNvPr id="0" name=""/>
        <dsp:cNvSpPr/>
      </dsp:nvSpPr>
      <dsp:spPr>
        <a:xfrm>
          <a:off x="2313" y="1088572"/>
          <a:ext cx="4670024" cy="12101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4DFC7-3182-405D-ADA3-A19CA7064BF9}">
      <dsp:nvSpPr>
        <dsp:cNvPr id="0" name=""/>
        <dsp:cNvSpPr/>
      </dsp:nvSpPr>
      <dsp:spPr>
        <a:xfrm>
          <a:off x="111528" y="1192326"/>
          <a:ext cx="4670024" cy="1210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двома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великими буквами, поставивши над ними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стрілочку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перша буква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позначає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початкову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точку, друга —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кінцеву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точку;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 𝐴𝐵 (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читається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вектор 𝐴𝐵);</a:t>
          </a:r>
          <a:endParaRPr lang="ru-UA" sz="1800" b="1" kern="1200" dirty="0"/>
        </a:p>
      </dsp:txBody>
      <dsp:txXfrm>
        <a:off x="146973" y="1227771"/>
        <a:ext cx="4599134" cy="1139288"/>
      </dsp:txXfrm>
    </dsp:sp>
    <dsp:sp modelId="{5F970FC6-D3E7-4C10-8A8B-C4AB4DADD1A2}">
      <dsp:nvSpPr>
        <dsp:cNvPr id="0" name=""/>
        <dsp:cNvSpPr/>
      </dsp:nvSpPr>
      <dsp:spPr>
        <a:xfrm>
          <a:off x="4890767" y="1088572"/>
          <a:ext cx="4670024" cy="12101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1069B-5757-4B39-8394-E8A01F8C4B3B}">
      <dsp:nvSpPr>
        <dsp:cNvPr id="0" name=""/>
        <dsp:cNvSpPr/>
      </dsp:nvSpPr>
      <dsp:spPr>
        <a:xfrm>
          <a:off x="4999982" y="1192326"/>
          <a:ext cx="4670024" cy="12101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маленькою буквою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зі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стрілочкою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над нею, 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наприклад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 𝑎 (</a:t>
          </a:r>
          <a:r>
            <a:rPr lang="ru-RU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читається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вектор 𝑎).</a:t>
          </a:r>
          <a:endParaRPr lang="ru-UA" sz="1800" kern="1200" dirty="0"/>
        </a:p>
      </dsp:txBody>
      <dsp:txXfrm>
        <a:off x="5035427" y="1227771"/>
        <a:ext cx="4599134" cy="1139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D66CE-CFFB-515D-8B6B-852F2DC6F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2B206C-6238-2C55-3E0F-C65C2ED0B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DE3B5-C4BD-553B-36EA-C13AF781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6E1FDA-5921-C20E-2B5A-993A2F85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A647F-22FB-338A-7ED4-4CA2A2B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219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FAB52-7477-5A50-3B60-ACF92EB87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CB9B71-7464-F7CC-03BD-3424F2F96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3141D-913C-9BA0-7ECC-C4F2A332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9EBB28-A90E-F44C-1AF6-21B817D5D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E6250-0249-40FD-385E-2B2DACA4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228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57C568-8763-3334-BDE0-FBEE10C24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221864-BF24-38E5-8324-A222683A9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EA1D9-EA59-E2E0-88F3-73BB3275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5A534-F4EE-8101-CAE3-D73056D9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D2EF77-CE07-A770-8784-4C5B3D45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75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9FB5-F42F-F4E3-7929-0D22D7E0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C9B51A-58A2-47BD-5C4D-72DB6DFFA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AED9C-2861-0A0A-2F78-EBD45382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BF22E3-1936-47CE-31EC-C9AB3CA01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2B1320-49BA-447B-9C88-13879B81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877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7AB5E-4A73-715D-FEC2-E18AAB021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86AFF-2F80-31B8-4192-2023142CD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73B8E5-6840-BD8A-861F-95507F91F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01875-8A59-F88B-804F-F209BC06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E1644-B96D-06C8-CEAE-10BBD879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30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5B79D-12CA-E71B-A699-13696550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D99E9-F49B-A095-198A-6FBF3F5D7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7A64DA-E111-4A22-A97D-0653554E5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63BC03-B547-F6F7-9A8C-6F0893EA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CEB45-2EEE-FF49-ED73-1CBF277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8B1F4-C16A-CB46-67C2-84AFD638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584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5B65B-32D4-E05E-9718-F34BB40C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130E4-D76F-ACFB-95FA-2C626550A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7F3C1A-5AC5-61A3-948B-FE1720FA2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48664F-9804-B4D7-404B-F18EC72F1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C7DE0-66C1-0E10-706B-C2AC9062D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B57258-7318-164C-0D61-26CAD874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EC1776-D656-A813-2963-3081B0D1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5BD78-5869-3FD7-ABFC-DA16C0EF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719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28292-E854-75C5-0FC2-5A723A5E6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90B639-81ED-C9FF-BD1D-E573FEC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F9FF8A-E1F5-A472-5113-0D849CEF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A47117-EA31-9965-60A8-B41C7D75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0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C346F9-A63D-960B-5CEC-170AF6777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8CB448-FE9B-5550-CB4B-B46CA6E7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C88FA9-8559-A272-7D3D-2C3B1DDC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571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861A5-DFE0-54C1-59F9-7FE01322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A52FE-3213-69AB-9C6D-FC2D6B35D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02484F-BFAC-A707-436F-3EB4F01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330090-5F77-E669-233C-C2D259C8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329BD-EDB4-552E-1446-2D716C2C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0DA093-8679-631D-8065-807CCD07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24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CDDF5-95B9-5E1B-CD3B-B14231EF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E8A35A-4F43-6005-067C-FC325F181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B0679-C882-C661-BEA6-F06A1C4B1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0B85-DF3C-7CBE-C153-DCA982A8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CB0BB-DA46-47E8-8686-70906DDE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23BEA5-9191-CF37-31E3-167695B3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934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EDAF8-570E-DCB2-1A8B-692DBC6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619312-0000-EAFE-B2B9-3D24680DD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6E6223-035E-B224-3B13-8C44383DF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0E6F-7A5C-436C-B4B9-ED34126E7816}" type="datetimeFigureOut">
              <a:rPr lang="ru-UA" smtClean="0"/>
              <a:t>20.07.2025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DD97A-9001-9531-3AFF-7C06781D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09255-600D-A128-47D6-8925A61AF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6D70-3AF5-4B5A-94A0-7EF41A61BA1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3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DF646-8D8C-2F41-CEA4-31DA0B990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450" y="415132"/>
            <a:ext cx="5593196" cy="82788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Дистанційний курс з геометрії 9 клас:</a:t>
            </a:r>
          </a:p>
          <a:p>
            <a:pPr algn="l"/>
            <a:r>
              <a:rPr lang="uk-UA" sz="2800" b="1" dirty="0">
                <a:latin typeface="Monotype Corsiva" panose="03010101010201010101" pitchFamily="66" charset="0"/>
              </a:rPr>
              <a:t>«Вектори на площині»</a:t>
            </a:r>
            <a:endParaRPr lang="ru-UA" sz="2800" b="1" dirty="0"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93496C-435E-520D-1615-76E0E6D6EEB5}"/>
              </a:ext>
            </a:extLst>
          </p:cNvPr>
          <p:cNvSpPr/>
          <p:nvPr/>
        </p:nvSpPr>
        <p:spPr>
          <a:xfrm>
            <a:off x="1359189" y="2040235"/>
            <a:ext cx="7976221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Заняття</a:t>
            </a:r>
            <a:r>
              <a:rPr lang="ru-RU" sz="4400" b="0" cap="none" spc="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Вектор. </a:t>
            </a:r>
          </a:p>
          <a:p>
            <a:pPr algn="ctr"/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Модуль і </a:t>
            </a:r>
            <a:r>
              <a:rPr lang="ru-RU" sz="5400" dirty="0" err="1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напрям</a:t>
            </a:r>
            <a:r>
              <a:rPr lang="ru-RU" sz="5400" dirty="0">
                <a:ln w="0"/>
                <a:solidFill>
                  <a:srgbClr val="3325E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вектора. </a:t>
            </a:r>
          </a:p>
        </p:txBody>
      </p:sp>
    </p:spTree>
    <p:extLst>
      <p:ext uri="{BB962C8B-B14F-4D97-AF65-F5344CB8AC3E}">
        <p14:creationId xmlns:p14="http://schemas.microsoft.com/office/powerpoint/2010/main" val="2027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57CB41-61E1-8A53-6D1C-AF6920113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EEC76-ABC6-FCD6-C7B5-5C9AC7758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1" y="218441"/>
            <a:ext cx="1226095" cy="1226095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3096AC-98C6-0576-F3EA-108F19EA01DB}"/>
              </a:ext>
            </a:extLst>
          </p:cNvPr>
          <p:cNvSpPr txBox="1"/>
          <p:nvPr/>
        </p:nvSpPr>
        <p:spPr>
          <a:xfrm>
            <a:off x="2529840" y="355502"/>
            <a:ext cx="78333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Визначте взаємне розміщення векторів</a:t>
            </a:r>
            <a:endParaRPr lang="ru-UA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300D8-BCD0-4CD1-1B98-6A543B4B6BC4}"/>
              </a:ext>
            </a:extLst>
          </p:cNvPr>
          <p:cNvSpPr txBox="1"/>
          <p:nvPr/>
        </p:nvSpPr>
        <p:spPr>
          <a:xfrm>
            <a:off x="2164080" y="5596962"/>
            <a:ext cx="246330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Співнапрямлені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CFDAB7-1290-C217-43FF-1D412A65CCAA}"/>
              </a:ext>
            </a:extLst>
          </p:cNvPr>
          <p:cNvSpPr txBox="1"/>
          <p:nvPr/>
        </p:nvSpPr>
        <p:spPr>
          <a:xfrm>
            <a:off x="7134193" y="5582304"/>
            <a:ext cx="201446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 </a:t>
            </a:r>
          </a:p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напрямлені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442C8D-FEB4-D59A-588D-AB2740E5E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7570">
            <a:off x="5827247" y="2435367"/>
            <a:ext cx="1646389" cy="19858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1FF887-3A89-5379-4F52-4AFB689E2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17158">
            <a:off x="2534930" y="3271637"/>
            <a:ext cx="2457793" cy="128474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5693F6-ACC6-2FF4-ECE8-174C93971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424" y="1233756"/>
            <a:ext cx="2509520" cy="13527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1DFB0B-AF72-C42D-004F-D4CC71255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32520">
            <a:off x="3300836" y="1445887"/>
            <a:ext cx="2856294" cy="82378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D405BE6-7B49-17EF-3940-5384DDA4134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675"/>
          <a:stretch>
            <a:fillRect/>
          </a:stretch>
        </p:blipFill>
        <p:spPr>
          <a:xfrm>
            <a:off x="478701" y="1771164"/>
            <a:ext cx="1727584" cy="16571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1DACC4-8F24-5878-B2AE-82978E2030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4906" b="20993"/>
          <a:stretch>
            <a:fillRect/>
          </a:stretch>
        </p:blipFill>
        <p:spPr>
          <a:xfrm rot="20556171">
            <a:off x="9799647" y="3225329"/>
            <a:ext cx="1702593" cy="2092353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EB0F4DDA-3A09-16E7-437C-CC5837975828}"/>
              </a:ext>
            </a:extLst>
          </p:cNvPr>
          <p:cNvSpPr/>
          <p:nvPr/>
        </p:nvSpPr>
        <p:spPr>
          <a:xfrm>
            <a:off x="2026017" y="2750015"/>
            <a:ext cx="3796933" cy="2857035"/>
          </a:xfrm>
          <a:custGeom>
            <a:avLst/>
            <a:gdLst>
              <a:gd name="connsiteX0" fmla="*/ 3796933 w 3796933"/>
              <a:gd name="connsiteY0" fmla="*/ 361485 h 2857035"/>
              <a:gd name="connsiteX1" fmla="*/ 812433 w 3796933"/>
              <a:gd name="connsiteY1" fmla="*/ 82085 h 2857035"/>
              <a:gd name="connsiteX2" fmla="*/ 5983 w 3796933"/>
              <a:gd name="connsiteY2" fmla="*/ 1650535 h 2857035"/>
              <a:gd name="connsiteX3" fmla="*/ 1091833 w 3796933"/>
              <a:gd name="connsiteY3" fmla="*/ 2857035 h 285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6933" h="2857035">
                <a:moveTo>
                  <a:pt x="3796933" y="361485"/>
                </a:moveTo>
                <a:cubicBezTo>
                  <a:pt x="2620595" y="114364"/>
                  <a:pt x="1444258" y="-132757"/>
                  <a:pt x="812433" y="82085"/>
                </a:cubicBezTo>
                <a:cubicBezTo>
                  <a:pt x="180608" y="296927"/>
                  <a:pt x="-40584" y="1188043"/>
                  <a:pt x="5983" y="1650535"/>
                </a:cubicBezTo>
                <a:cubicBezTo>
                  <a:pt x="52550" y="2113027"/>
                  <a:pt x="572191" y="2485031"/>
                  <a:pt x="1091833" y="2857035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29C6D454-4C6F-BFC5-9BBA-96F2000DBB7F}"/>
              </a:ext>
            </a:extLst>
          </p:cNvPr>
          <p:cNvSpPr/>
          <p:nvPr/>
        </p:nvSpPr>
        <p:spPr>
          <a:xfrm>
            <a:off x="5822950" y="1924050"/>
            <a:ext cx="2980108" cy="3657600"/>
          </a:xfrm>
          <a:custGeom>
            <a:avLst/>
            <a:gdLst>
              <a:gd name="connsiteX0" fmla="*/ 0 w 2980108"/>
              <a:gd name="connsiteY0" fmla="*/ 0 h 3657600"/>
              <a:gd name="connsiteX1" fmla="*/ 1409700 w 2980108"/>
              <a:gd name="connsiteY1" fmla="*/ 273050 h 3657600"/>
              <a:gd name="connsiteX2" fmla="*/ 1720850 w 2980108"/>
              <a:gd name="connsiteY2" fmla="*/ 692150 h 3657600"/>
              <a:gd name="connsiteX3" fmla="*/ 2451100 w 2980108"/>
              <a:gd name="connsiteY3" fmla="*/ 901700 h 3657600"/>
              <a:gd name="connsiteX4" fmla="*/ 2978150 w 2980108"/>
              <a:gd name="connsiteY4" fmla="*/ 1352550 h 3657600"/>
              <a:gd name="connsiteX5" fmla="*/ 2635250 w 2980108"/>
              <a:gd name="connsiteY5" fmla="*/ 2146300 h 3657600"/>
              <a:gd name="connsiteX6" fmla="*/ 2774950 w 2980108"/>
              <a:gd name="connsiteY6" fmla="*/ 2914650 h 3657600"/>
              <a:gd name="connsiteX7" fmla="*/ 2133600 w 2980108"/>
              <a:gd name="connsiteY7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0108" h="3657600">
                <a:moveTo>
                  <a:pt x="0" y="0"/>
                </a:moveTo>
                <a:cubicBezTo>
                  <a:pt x="561446" y="78846"/>
                  <a:pt x="1122892" y="157692"/>
                  <a:pt x="1409700" y="273050"/>
                </a:cubicBezTo>
                <a:cubicBezTo>
                  <a:pt x="1696508" y="388408"/>
                  <a:pt x="1547283" y="587375"/>
                  <a:pt x="1720850" y="692150"/>
                </a:cubicBezTo>
                <a:cubicBezTo>
                  <a:pt x="1894417" y="796925"/>
                  <a:pt x="2241550" y="791633"/>
                  <a:pt x="2451100" y="901700"/>
                </a:cubicBezTo>
                <a:cubicBezTo>
                  <a:pt x="2660650" y="1011767"/>
                  <a:pt x="2947458" y="1145117"/>
                  <a:pt x="2978150" y="1352550"/>
                </a:cubicBezTo>
                <a:cubicBezTo>
                  <a:pt x="3008842" y="1559983"/>
                  <a:pt x="2669117" y="1885950"/>
                  <a:pt x="2635250" y="2146300"/>
                </a:cubicBezTo>
                <a:cubicBezTo>
                  <a:pt x="2601383" y="2406650"/>
                  <a:pt x="2858558" y="2662767"/>
                  <a:pt x="2774950" y="2914650"/>
                </a:cubicBezTo>
                <a:cubicBezTo>
                  <a:pt x="2691342" y="3166533"/>
                  <a:pt x="2412471" y="3412066"/>
                  <a:pt x="2133600" y="3657600"/>
                </a:cubicBezTo>
              </a:path>
            </a:pathLst>
          </a:cu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FDCA6891-8878-CBC6-63A7-A9D58903FFD0}"/>
              </a:ext>
            </a:extLst>
          </p:cNvPr>
          <p:cNvSpPr/>
          <p:nvPr/>
        </p:nvSpPr>
        <p:spPr>
          <a:xfrm>
            <a:off x="3987800" y="4516234"/>
            <a:ext cx="3185603" cy="1482954"/>
          </a:xfrm>
          <a:custGeom>
            <a:avLst/>
            <a:gdLst>
              <a:gd name="connsiteX0" fmla="*/ 0 w 3185603"/>
              <a:gd name="connsiteY0" fmla="*/ 68466 h 1482954"/>
              <a:gd name="connsiteX1" fmla="*/ 1200150 w 3185603"/>
              <a:gd name="connsiteY1" fmla="*/ 74816 h 1482954"/>
              <a:gd name="connsiteX2" fmla="*/ 1536700 w 3185603"/>
              <a:gd name="connsiteY2" fmla="*/ 830466 h 1482954"/>
              <a:gd name="connsiteX3" fmla="*/ 2063750 w 3185603"/>
              <a:gd name="connsiteY3" fmla="*/ 1249566 h 1482954"/>
              <a:gd name="connsiteX4" fmla="*/ 2870200 w 3185603"/>
              <a:gd name="connsiteY4" fmla="*/ 1186066 h 1482954"/>
              <a:gd name="connsiteX5" fmla="*/ 3155950 w 3185603"/>
              <a:gd name="connsiteY5" fmla="*/ 1452766 h 1482954"/>
              <a:gd name="connsiteX6" fmla="*/ 3162300 w 3185603"/>
              <a:gd name="connsiteY6" fmla="*/ 1465466 h 148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5603" h="1482954">
                <a:moveTo>
                  <a:pt x="0" y="68466"/>
                </a:moveTo>
                <a:cubicBezTo>
                  <a:pt x="472016" y="8141"/>
                  <a:pt x="944033" y="-52184"/>
                  <a:pt x="1200150" y="74816"/>
                </a:cubicBezTo>
                <a:cubicBezTo>
                  <a:pt x="1456267" y="201816"/>
                  <a:pt x="1392767" y="634674"/>
                  <a:pt x="1536700" y="830466"/>
                </a:cubicBezTo>
                <a:cubicBezTo>
                  <a:pt x="1680633" y="1026258"/>
                  <a:pt x="1841500" y="1190299"/>
                  <a:pt x="2063750" y="1249566"/>
                </a:cubicBezTo>
                <a:cubicBezTo>
                  <a:pt x="2286000" y="1308833"/>
                  <a:pt x="2688167" y="1152199"/>
                  <a:pt x="2870200" y="1186066"/>
                </a:cubicBezTo>
                <a:cubicBezTo>
                  <a:pt x="3052233" y="1219933"/>
                  <a:pt x="3107267" y="1406199"/>
                  <a:pt x="3155950" y="1452766"/>
                </a:cubicBezTo>
                <a:cubicBezTo>
                  <a:pt x="3204633" y="1499333"/>
                  <a:pt x="3183466" y="1482399"/>
                  <a:pt x="3162300" y="1465466"/>
                </a:cubicBezTo>
              </a:path>
            </a:pathLst>
          </a:cu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2D4B6B01-FA5C-31EE-BD27-851800C9C9E9}"/>
              </a:ext>
            </a:extLst>
          </p:cNvPr>
          <p:cNvSpPr/>
          <p:nvPr/>
        </p:nvSpPr>
        <p:spPr>
          <a:xfrm>
            <a:off x="536800" y="3435350"/>
            <a:ext cx="1615850" cy="2489426"/>
          </a:xfrm>
          <a:custGeom>
            <a:avLst/>
            <a:gdLst>
              <a:gd name="connsiteX0" fmla="*/ 752250 w 1615850"/>
              <a:gd name="connsiteY0" fmla="*/ 0 h 2489426"/>
              <a:gd name="connsiteX1" fmla="*/ 15650 w 1615850"/>
              <a:gd name="connsiteY1" fmla="*/ 622300 h 2489426"/>
              <a:gd name="connsiteX2" fmla="*/ 288700 w 1615850"/>
              <a:gd name="connsiteY2" fmla="*/ 1498600 h 2489426"/>
              <a:gd name="connsiteX3" fmla="*/ 752250 w 1615850"/>
              <a:gd name="connsiteY3" fmla="*/ 1943100 h 2489426"/>
              <a:gd name="connsiteX4" fmla="*/ 688750 w 1615850"/>
              <a:gd name="connsiteY4" fmla="*/ 2400300 h 2489426"/>
              <a:gd name="connsiteX5" fmla="*/ 1615850 w 1615850"/>
              <a:gd name="connsiteY5" fmla="*/ 2489200 h 24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850" h="2489426">
                <a:moveTo>
                  <a:pt x="752250" y="0"/>
                </a:moveTo>
                <a:cubicBezTo>
                  <a:pt x="422579" y="186266"/>
                  <a:pt x="92908" y="372533"/>
                  <a:pt x="15650" y="622300"/>
                </a:cubicBezTo>
                <a:cubicBezTo>
                  <a:pt x="-61608" y="872067"/>
                  <a:pt x="165933" y="1278467"/>
                  <a:pt x="288700" y="1498600"/>
                </a:cubicBezTo>
                <a:cubicBezTo>
                  <a:pt x="411467" y="1718733"/>
                  <a:pt x="685575" y="1792817"/>
                  <a:pt x="752250" y="1943100"/>
                </a:cubicBezTo>
                <a:cubicBezTo>
                  <a:pt x="818925" y="2093383"/>
                  <a:pt x="544817" y="2309283"/>
                  <a:pt x="688750" y="2400300"/>
                </a:cubicBezTo>
                <a:cubicBezTo>
                  <a:pt x="832683" y="2491317"/>
                  <a:pt x="1224266" y="2490258"/>
                  <a:pt x="1615850" y="2489200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3A47C4D-A600-4C7C-85EE-5A57AA4AB2AD}"/>
              </a:ext>
            </a:extLst>
          </p:cNvPr>
          <p:cNvSpPr/>
          <p:nvPr/>
        </p:nvSpPr>
        <p:spPr>
          <a:xfrm>
            <a:off x="9188450" y="5270500"/>
            <a:ext cx="2191546" cy="1136832"/>
          </a:xfrm>
          <a:custGeom>
            <a:avLst/>
            <a:gdLst>
              <a:gd name="connsiteX0" fmla="*/ 1816100 w 2191546"/>
              <a:gd name="connsiteY0" fmla="*/ 0 h 1136832"/>
              <a:gd name="connsiteX1" fmla="*/ 2184400 w 2191546"/>
              <a:gd name="connsiteY1" fmla="*/ 793750 h 1136832"/>
              <a:gd name="connsiteX2" fmla="*/ 1524000 w 2191546"/>
              <a:gd name="connsiteY2" fmla="*/ 1136650 h 1136832"/>
              <a:gd name="connsiteX3" fmla="*/ 965200 w 2191546"/>
              <a:gd name="connsiteY3" fmla="*/ 755650 h 1136832"/>
              <a:gd name="connsiteX4" fmla="*/ 0 w 2191546"/>
              <a:gd name="connsiteY4" fmla="*/ 965200 h 11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1546" h="1136832">
                <a:moveTo>
                  <a:pt x="1816100" y="0"/>
                </a:moveTo>
                <a:cubicBezTo>
                  <a:pt x="2024591" y="302154"/>
                  <a:pt x="2233083" y="604308"/>
                  <a:pt x="2184400" y="793750"/>
                </a:cubicBezTo>
                <a:cubicBezTo>
                  <a:pt x="2135717" y="983192"/>
                  <a:pt x="1727200" y="1143000"/>
                  <a:pt x="1524000" y="1136650"/>
                </a:cubicBezTo>
                <a:cubicBezTo>
                  <a:pt x="1320800" y="1130300"/>
                  <a:pt x="1219200" y="784225"/>
                  <a:pt x="965200" y="755650"/>
                </a:cubicBezTo>
                <a:cubicBezTo>
                  <a:pt x="711200" y="727075"/>
                  <a:pt x="355600" y="846137"/>
                  <a:pt x="0" y="965200"/>
                </a:cubicBezTo>
              </a:path>
            </a:pathLst>
          </a:cu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9E1A6404-88CA-A467-A23B-8E092B74BBCF}"/>
              </a:ext>
            </a:extLst>
          </p:cNvPr>
          <p:cNvSpPr/>
          <p:nvPr/>
        </p:nvSpPr>
        <p:spPr>
          <a:xfrm>
            <a:off x="8756650" y="2597150"/>
            <a:ext cx="753238" cy="2990850"/>
          </a:xfrm>
          <a:custGeom>
            <a:avLst/>
            <a:gdLst>
              <a:gd name="connsiteX0" fmla="*/ 457200 w 753238"/>
              <a:gd name="connsiteY0" fmla="*/ 0 h 2990850"/>
              <a:gd name="connsiteX1" fmla="*/ 704850 w 753238"/>
              <a:gd name="connsiteY1" fmla="*/ 609600 h 2990850"/>
              <a:gd name="connsiteX2" fmla="*/ 450850 w 753238"/>
              <a:gd name="connsiteY2" fmla="*/ 1143000 h 2990850"/>
              <a:gd name="connsiteX3" fmla="*/ 742950 w 753238"/>
              <a:gd name="connsiteY3" fmla="*/ 2070100 h 2990850"/>
              <a:gd name="connsiteX4" fmla="*/ 0 w 753238"/>
              <a:gd name="connsiteY4" fmla="*/ 299085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8" h="2990850">
                <a:moveTo>
                  <a:pt x="457200" y="0"/>
                </a:moveTo>
                <a:cubicBezTo>
                  <a:pt x="581554" y="209550"/>
                  <a:pt x="705908" y="419100"/>
                  <a:pt x="704850" y="609600"/>
                </a:cubicBezTo>
                <a:cubicBezTo>
                  <a:pt x="703792" y="800100"/>
                  <a:pt x="444500" y="899583"/>
                  <a:pt x="450850" y="1143000"/>
                </a:cubicBezTo>
                <a:cubicBezTo>
                  <a:pt x="457200" y="1386417"/>
                  <a:pt x="818092" y="1762125"/>
                  <a:pt x="742950" y="2070100"/>
                </a:cubicBezTo>
                <a:cubicBezTo>
                  <a:pt x="667808" y="2378075"/>
                  <a:pt x="333904" y="2684462"/>
                  <a:pt x="0" y="2990850"/>
                </a:cubicBezTo>
              </a:path>
            </a:pathLst>
          </a:cu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62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8AFE0-336E-55F2-750C-A6B277825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99F91AF0-D519-A828-8C72-800BD399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756" y="929967"/>
            <a:ext cx="692229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ru-UA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UA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</a:t>
            </a:r>
            <a:r>
              <a:rPr lang="ru-RU" altLang="ru-UA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</a:t>
            </a:r>
            <a:r>
              <a:rPr lang="ru-RU" altLang="ru-UA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UA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UA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зображено</a:t>
            </a:r>
            <a:r>
              <a:rPr lang="ru-RU" altLang="ru-UA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UA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малюнку</a:t>
            </a:r>
            <a:r>
              <a:rPr lang="ru-RU" altLang="ru-UA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altLang="ru-UA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altLang="ru-UA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початок та </a:t>
            </a:r>
            <a:r>
              <a:rPr lang="ru-RU" altLang="ru-UA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кінець</a:t>
            </a:r>
            <a:r>
              <a:rPr lang="ru-RU" altLang="ru-UA" sz="24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400" b="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векторів</a:t>
            </a:r>
            <a:endParaRPr lang="ru-RU" altLang="ru-UA" sz="24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12">
            <a:extLst>
              <a:ext uri="{FF2B5EF4-FFF2-40B4-BE49-F238E27FC236}">
                <a16:creationId xmlns:a16="http://schemas.microsoft.com/office/drawing/2014/main" id="{145269F8-6F0A-C64E-1DD1-FA30845D398B}"/>
              </a:ext>
            </a:extLst>
          </p:cNvPr>
          <p:cNvGrpSpPr>
            <a:grpSpLocks/>
          </p:cNvGrpSpPr>
          <p:nvPr/>
        </p:nvGrpSpPr>
        <p:grpSpPr bwMode="auto">
          <a:xfrm>
            <a:off x="3227054" y="4820890"/>
            <a:ext cx="838200" cy="457200"/>
            <a:chOff x="416" y="3215"/>
            <a:chExt cx="528" cy="288"/>
          </a:xfrm>
        </p:grpSpPr>
        <p:sp>
          <p:nvSpPr>
            <p:cNvPr id="36" name="Oval 13">
              <a:extLst>
                <a:ext uri="{FF2B5EF4-FFF2-40B4-BE49-F238E27FC236}">
                  <a16:creationId xmlns:a16="http://schemas.microsoft.com/office/drawing/2014/main" id="{D9B75188-FCC0-8CF3-3DE7-2CA6D9E0A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264"/>
              <a:ext cx="71" cy="7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UA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Text Box 14">
              <a:extLst>
                <a:ext uri="{FF2B5EF4-FFF2-40B4-BE49-F238E27FC236}">
                  <a16:creationId xmlns:a16="http://schemas.microsoft.com/office/drawing/2014/main" id="{CB8445B9-2DB9-B8F9-C4D2-1FF6F60409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" y="3215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2400" i="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</a:t>
              </a:r>
              <a:endParaRPr lang="ru-RU" altLang="ru-UA" sz="2400" b="0" i="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38" name="Group 1730">
            <a:extLst>
              <a:ext uri="{FF2B5EF4-FFF2-40B4-BE49-F238E27FC236}">
                <a16:creationId xmlns:a16="http://schemas.microsoft.com/office/drawing/2014/main" id="{83FBEF04-29FF-9061-33BE-FF4A3F0E7A9A}"/>
              </a:ext>
            </a:extLst>
          </p:cNvPr>
          <p:cNvGrpSpPr>
            <a:grpSpLocks/>
          </p:cNvGrpSpPr>
          <p:nvPr/>
        </p:nvGrpSpPr>
        <p:grpSpPr bwMode="auto">
          <a:xfrm>
            <a:off x="591414" y="1568100"/>
            <a:ext cx="685800" cy="2209800"/>
            <a:chOff x="1248" y="1104"/>
            <a:chExt cx="432" cy="1392"/>
          </a:xfrm>
        </p:grpSpPr>
        <p:sp>
          <p:nvSpPr>
            <p:cNvPr id="39" name="Freeform 1716">
              <a:extLst>
                <a:ext uri="{FF2B5EF4-FFF2-40B4-BE49-F238E27FC236}">
                  <a16:creationId xmlns:a16="http://schemas.microsoft.com/office/drawing/2014/main" id="{F8210E37-109E-B427-03D9-CF7811D42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280"/>
              <a:ext cx="8" cy="992"/>
            </a:xfrm>
            <a:custGeom>
              <a:avLst/>
              <a:gdLst>
                <a:gd name="T0" fmla="*/ 8 w 8"/>
                <a:gd name="T1" fmla="*/ 992 h 992"/>
                <a:gd name="T2" fmla="*/ 0 w 8"/>
                <a:gd name="T3" fmla="*/ 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992">
                  <a:moveTo>
                    <a:pt x="8" y="992"/>
                  </a:moveTo>
                  <a:lnTo>
                    <a:pt x="0" y="0"/>
                  </a:lnTo>
                </a:path>
              </a:pathLst>
            </a:custGeom>
            <a:ln w="38100">
              <a:headEnd type="oval" w="med" len="med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40" name="Text Box 1723">
              <a:extLst>
                <a:ext uri="{FF2B5EF4-FFF2-40B4-BE49-F238E27FC236}">
                  <a16:creationId xmlns:a16="http://schemas.microsoft.com/office/drawing/2014/main" id="{425AEE34-298C-EA55-8509-BBB7DAA57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2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2400" i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ru-RU" altLang="ru-UA" sz="2400" b="0" i="0">
                <a:solidFill>
                  <a:srgbClr val="3333FF"/>
                </a:solidFill>
              </a:endParaRPr>
            </a:p>
          </p:txBody>
        </p:sp>
        <p:sp>
          <p:nvSpPr>
            <p:cNvPr id="41" name="Text Box 1724">
              <a:extLst>
                <a:ext uri="{FF2B5EF4-FFF2-40B4-BE49-F238E27FC236}">
                  <a16:creationId xmlns:a16="http://schemas.microsoft.com/office/drawing/2014/main" id="{24CDB9C3-A990-37D2-F6F5-5BDE68F79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10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2400" i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</a:t>
              </a:r>
              <a:endParaRPr lang="ru-RU" altLang="ru-UA" sz="2400" b="0" i="0">
                <a:solidFill>
                  <a:srgbClr val="3333FF"/>
                </a:solidFill>
              </a:endParaRPr>
            </a:p>
          </p:txBody>
        </p:sp>
      </p:grpSp>
      <p:grpSp>
        <p:nvGrpSpPr>
          <p:cNvPr id="42" name="Group 1731">
            <a:extLst>
              <a:ext uri="{FF2B5EF4-FFF2-40B4-BE49-F238E27FC236}">
                <a16:creationId xmlns:a16="http://schemas.microsoft.com/office/drawing/2014/main" id="{A0A9C444-BA3E-1752-1AA3-5CE831A0E37E}"/>
              </a:ext>
            </a:extLst>
          </p:cNvPr>
          <p:cNvGrpSpPr>
            <a:grpSpLocks/>
          </p:cNvGrpSpPr>
          <p:nvPr/>
        </p:nvGrpSpPr>
        <p:grpSpPr bwMode="auto">
          <a:xfrm>
            <a:off x="1804316" y="3399133"/>
            <a:ext cx="609600" cy="3124200"/>
            <a:chOff x="1968" y="1296"/>
            <a:chExt cx="384" cy="1968"/>
          </a:xfrm>
        </p:grpSpPr>
        <p:sp>
          <p:nvSpPr>
            <p:cNvPr id="43" name="Freeform 1721">
              <a:extLst>
                <a:ext uri="{FF2B5EF4-FFF2-40B4-BE49-F238E27FC236}">
                  <a16:creationId xmlns:a16="http://schemas.microsoft.com/office/drawing/2014/main" id="{60D89EC6-552C-66E2-075A-0E82C261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480"/>
              <a:ext cx="1" cy="1584"/>
            </a:xfrm>
            <a:custGeom>
              <a:avLst/>
              <a:gdLst>
                <a:gd name="T0" fmla="*/ 0 w 1"/>
                <a:gd name="T1" fmla="*/ 0 h 1584"/>
                <a:gd name="T2" fmla="*/ 0 w 1"/>
                <a:gd name="T3" fmla="*/ 158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84">
                  <a:moveTo>
                    <a:pt x="0" y="0"/>
                  </a:moveTo>
                  <a:lnTo>
                    <a:pt x="0" y="1584"/>
                  </a:lnTo>
                </a:path>
              </a:pathLst>
            </a:custGeom>
            <a:ln w="38100">
              <a:headEnd type="oval" w="med" len="med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/>
            </a:p>
          </p:txBody>
        </p:sp>
        <p:sp>
          <p:nvSpPr>
            <p:cNvPr id="44" name="Text Box 1725">
              <a:extLst>
                <a:ext uri="{FF2B5EF4-FFF2-40B4-BE49-F238E27FC236}">
                  <a16:creationId xmlns:a16="http://schemas.microsoft.com/office/drawing/2014/main" id="{18880174-6257-2645-871D-FBA9DDB23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29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2400" i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  <a:endParaRPr lang="ru-RU" altLang="ru-UA" sz="2400" b="0" i="0">
                <a:solidFill>
                  <a:srgbClr val="3333FF"/>
                </a:solidFill>
              </a:endParaRPr>
            </a:p>
          </p:txBody>
        </p:sp>
        <p:sp>
          <p:nvSpPr>
            <p:cNvPr id="45" name="Text Box 1726">
              <a:extLst>
                <a:ext uri="{FF2B5EF4-FFF2-40B4-BE49-F238E27FC236}">
                  <a16:creationId xmlns:a16="http://schemas.microsoft.com/office/drawing/2014/main" id="{F551C668-6627-E043-7CD2-DFACDAE23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97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UA" sz="2400" i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</a:t>
              </a:r>
              <a:endParaRPr lang="ru-RU" altLang="ru-UA" sz="2400" b="0" i="0">
                <a:solidFill>
                  <a:srgbClr val="3333FF"/>
                </a:solidFill>
              </a:endParaRPr>
            </a:p>
          </p:txBody>
        </p:sp>
      </p:grpSp>
      <p:grpSp>
        <p:nvGrpSpPr>
          <p:cNvPr id="46" name="Group 1729">
            <a:extLst>
              <a:ext uri="{FF2B5EF4-FFF2-40B4-BE49-F238E27FC236}">
                <a16:creationId xmlns:a16="http://schemas.microsoft.com/office/drawing/2014/main" id="{CDCFB18B-EC7B-29F8-AA9D-94BA22EED341}"/>
              </a:ext>
            </a:extLst>
          </p:cNvPr>
          <p:cNvGrpSpPr>
            <a:grpSpLocks/>
          </p:cNvGrpSpPr>
          <p:nvPr/>
        </p:nvGrpSpPr>
        <p:grpSpPr bwMode="auto">
          <a:xfrm>
            <a:off x="3062584" y="1956807"/>
            <a:ext cx="1981200" cy="2057400"/>
            <a:chOff x="624" y="2400"/>
            <a:chExt cx="1248" cy="1296"/>
          </a:xfrm>
        </p:grpSpPr>
        <p:sp>
          <p:nvSpPr>
            <p:cNvPr id="47" name="Freeform 1722">
              <a:extLst>
                <a:ext uri="{FF2B5EF4-FFF2-40B4-BE49-F238E27FC236}">
                  <a16:creationId xmlns:a16="http://schemas.microsoft.com/office/drawing/2014/main" id="{A24EBB69-21F2-83CA-178D-8A4C4112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2656"/>
              <a:ext cx="648" cy="824"/>
            </a:xfrm>
            <a:custGeom>
              <a:avLst/>
              <a:gdLst>
                <a:gd name="T0" fmla="*/ 0 w 648"/>
                <a:gd name="T1" fmla="*/ 0 h 824"/>
                <a:gd name="T2" fmla="*/ 648 w 648"/>
                <a:gd name="T3" fmla="*/ 824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8" h="824">
                  <a:moveTo>
                    <a:pt x="0" y="0"/>
                  </a:moveTo>
                  <a:lnTo>
                    <a:pt x="648" y="824"/>
                  </a:lnTo>
                </a:path>
              </a:pathLst>
            </a:custGeom>
            <a:ln w="38100">
              <a:headEnd type="oval" w="med" len="med"/>
              <a:tailEnd type="stealth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UA">
                <a:solidFill>
                  <a:srgbClr val="3325E3"/>
                </a:solidFill>
              </a:endParaRPr>
            </a:p>
          </p:txBody>
        </p:sp>
        <p:sp>
          <p:nvSpPr>
            <p:cNvPr id="48" name="Text Box 1727">
              <a:extLst>
                <a:ext uri="{FF2B5EF4-FFF2-40B4-BE49-F238E27FC236}">
                  <a16:creationId xmlns:a16="http://schemas.microsoft.com/office/drawing/2014/main" id="{89857B40-1D6D-64BC-556C-CE6D3021C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240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2400" i="0">
                  <a:solidFill>
                    <a:srgbClr val="3325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  <a:endParaRPr lang="ru-RU" altLang="ru-UA" sz="2400" b="0" i="0">
                <a:solidFill>
                  <a:srgbClr val="3325E3"/>
                </a:solidFill>
              </a:endParaRPr>
            </a:p>
          </p:txBody>
        </p:sp>
        <p:sp>
          <p:nvSpPr>
            <p:cNvPr id="49" name="Text Box 1728">
              <a:extLst>
                <a:ext uri="{FF2B5EF4-FFF2-40B4-BE49-F238E27FC236}">
                  <a16:creationId xmlns:a16="http://schemas.microsoft.com/office/drawing/2014/main" id="{8A783491-7083-A687-C174-ED4E0EEE3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340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ru-UA" sz="2400" i="0">
                  <a:solidFill>
                    <a:srgbClr val="3325E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  <a:endParaRPr lang="ru-RU" altLang="ru-UA" sz="2400" b="0" i="0">
                <a:solidFill>
                  <a:srgbClr val="3325E3"/>
                </a:solidFill>
              </a:endParaRPr>
            </a:p>
          </p:txBody>
        </p:sp>
      </p:grpSp>
      <p:grpSp>
        <p:nvGrpSpPr>
          <p:cNvPr id="50" name="Group 1732">
            <a:extLst>
              <a:ext uri="{FF2B5EF4-FFF2-40B4-BE49-F238E27FC236}">
                <a16:creationId xmlns:a16="http://schemas.microsoft.com/office/drawing/2014/main" id="{BED19781-F375-6040-1818-86C3F2B9F702}"/>
              </a:ext>
            </a:extLst>
          </p:cNvPr>
          <p:cNvGrpSpPr>
            <a:grpSpLocks/>
          </p:cNvGrpSpPr>
          <p:nvPr/>
        </p:nvGrpSpPr>
        <p:grpSpPr bwMode="auto">
          <a:xfrm>
            <a:off x="6211080" y="1897707"/>
            <a:ext cx="2057400" cy="457200"/>
            <a:chOff x="1728" y="1488"/>
            <a:chExt cx="1296" cy="288"/>
          </a:xfrm>
        </p:grpSpPr>
        <p:grpSp>
          <p:nvGrpSpPr>
            <p:cNvPr id="51" name="Group 1733">
              <a:extLst>
                <a:ext uri="{FF2B5EF4-FFF2-40B4-BE49-F238E27FC236}">
                  <a16:creationId xmlns:a16="http://schemas.microsoft.com/office/drawing/2014/main" id="{B463D4B6-0FC1-0BD0-EC0F-0D1CDBCA8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488"/>
              <a:ext cx="528" cy="288"/>
              <a:chOff x="3072" y="3072"/>
              <a:chExt cx="528" cy="288"/>
            </a:xfrm>
          </p:grpSpPr>
          <p:sp>
            <p:nvSpPr>
              <p:cNvPr id="53" name="Text Box 1734">
                <a:extLst>
                  <a:ext uri="{FF2B5EF4-FFF2-40B4-BE49-F238E27FC236}">
                    <a16:creationId xmlns:a16="http://schemas.microsoft.com/office/drawing/2014/main" id="{EAB1F236-A083-5ED2-5795-092D15627C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07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ru-RU" altLang="ru-UA" sz="2400" i="0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Е</a:t>
                </a:r>
                <a:r>
                  <a:rPr lang="en-US" altLang="ru-UA" sz="2400" i="0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F</a:t>
                </a:r>
                <a:endParaRPr lang="ru-RU" altLang="ru-UA" sz="2400" b="0" i="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54" name="Line 1735">
                <a:extLst>
                  <a:ext uri="{FF2B5EF4-FFF2-40B4-BE49-F238E27FC236}">
                    <a16:creationId xmlns:a16="http://schemas.microsoft.com/office/drawing/2014/main" id="{A923DA54-8A4F-E82C-A951-9BD2C24A9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0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52" name="Text Box 1736">
              <a:extLst>
                <a:ext uri="{FF2B5EF4-FFF2-40B4-BE49-F238E27FC236}">
                  <a16:creationId xmlns:a16="http://schemas.microsoft.com/office/drawing/2014/main" id="{1A9E2932-6D8E-7A46-0B4F-E8B77B576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488"/>
              <a:ext cx="7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b="0" i="0" dirty="0"/>
                <a:t>Вектор </a:t>
              </a:r>
            </a:p>
          </p:txBody>
        </p:sp>
      </p:grpSp>
      <p:grpSp>
        <p:nvGrpSpPr>
          <p:cNvPr id="55" name="Group 1737">
            <a:extLst>
              <a:ext uri="{FF2B5EF4-FFF2-40B4-BE49-F238E27FC236}">
                <a16:creationId xmlns:a16="http://schemas.microsoft.com/office/drawing/2014/main" id="{38537EF0-6673-F1A2-D15E-D1BF5D832E53}"/>
              </a:ext>
            </a:extLst>
          </p:cNvPr>
          <p:cNvGrpSpPr>
            <a:grpSpLocks/>
          </p:cNvGrpSpPr>
          <p:nvPr/>
        </p:nvGrpSpPr>
        <p:grpSpPr bwMode="auto">
          <a:xfrm>
            <a:off x="6182505" y="3035300"/>
            <a:ext cx="2057400" cy="457200"/>
            <a:chOff x="1728" y="1488"/>
            <a:chExt cx="1296" cy="288"/>
          </a:xfrm>
        </p:grpSpPr>
        <p:grpSp>
          <p:nvGrpSpPr>
            <p:cNvPr id="56" name="Group 1738">
              <a:extLst>
                <a:ext uri="{FF2B5EF4-FFF2-40B4-BE49-F238E27FC236}">
                  <a16:creationId xmlns:a16="http://schemas.microsoft.com/office/drawing/2014/main" id="{562FCDF2-067B-A7AA-B2B5-8504F1E06E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488"/>
              <a:ext cx="528" cy="288"/>
              <a:chOff x="3072" y="3072"/>
              <a:chExt cx="528" cy="288"/>
            </a:xfrm>
          </p:grpSpPr>
          <p:sp>
            <p:nvSpPr>
              <p:cNvPr id="58" name="Text Box 1739">
                <a:extLst>
                  <a:ext uri="{FF2B5EF4-FFF2-40B4-BE49-F238E27FC236}">
                    <a16:creationId xmlns:a16="http://schemas.microsoft.com/office/drawing/2014/main" id="{6A10FC82-93C4-1C45-CF67-98EBC2EFED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07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400" i="0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AB</a:t>
                </a:r>
                <a:endParaRPr lang="ru-RU" altLang="ru-UA" sz="2400" b="0" i="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59" name="Line 1740">
                <a:extLst>
                  <a:ext uri="{FF2B5EF4-FFF2-40B4-BE49-F238E27FC236}">
                    <a16:creationId xmlns:a16="http://schemas.microsoft.com/office/drawing/2014/main" id="{D0F43FC5-02ED-4618-3557-E74FB5BA1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0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57" name="Text Box 1741">
              <a:extLst>
                <a:ext uri="{FF2B5EF4-FFF2-40B4-BE49-F238E27FC236}">
                  <a16:creationId xmlns:a16="http://schemas.microsoft.com/office/drawing/2014/main" id="{E7F84490-41C1-283D-3B25-0E53F2F7F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488"/>
              <a:ext cx="7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b="0" i="0" dirty="0"/>
                <a:t>Вектор </a:t>
              </a:r>
            </a:p>
          </p:txBody>
        </p:sp>
      </p:grpSp>
      <p:grpSp>
        <p:nvGrpSpPr>
          <p:cNvPr id="60" name="Group 1742">
            <a:extLst>
              <a:ext uri="{FF2B5EF4-FFF2-40B4-BE49-F238E27FC236}">
                <a16:creationId xmlns:a16="http://schemas.microsoft.com/office/drawing/2014/main" id="{47CC76BB-5984-6C2A-8E17-34CA65A6FD50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210050"/>
            <a:ext cx="2057400" cy="457200"/>
            <a:chOff x="1728" y="1488"/>
            <a:chExt cx="1296" cy="288"/>
          </a:xfrm>
        </p:grpSpPr>
        <p:grpSp>
          <p:nvGrpSpPr>
            <p:cNvPr id="61" name="Group 1743">
              <a:extLst>
                <a:ext uri="{FF2B5EF4-FFF2-40B4-BE49-F238E27FC236}">
                  <a16:creationId xmlns:a16="http://schemas.microsoft.com/office/drawing/2014/main" id="{BF82BEC5-711E-66CF-B835-22378CFF6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488"/>
              <a:ext cx="528" cy="288"/>
              <a:chOff x="3072" y="3072"/>
              <a:chExt cx="528" cy="288"/>
            </a:xfrm>
          </p:grpSpPr>
          <p:sp>
            <p:nvSpPr>
              <p:cNvPr id="63" name="Text Box 1744">
                <a:extLst>
                  <a:ext uri="{FF2B5EF4-FFF2-40B4-BE49-F238E27FC236}">
                    <a16:creationId xmlns:a16="http://schemas.microsoft.com/office/drawing/2014/main" id="{AD3C779C-40A3-606A-25CB-A3B06F6A0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07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400" i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CD</a:t>
                </a:r>
                <a:endParaRPr lang="ru-RU" altLang="ru-UA" sz="2400" b="0" i="0">
                  <a:solidFill>
                    <a:srgbClr val="3333FF"/>
                  </a:solidFill>
                </a:endParaRPr>
              </a:p>
            </p:txBody>
          </p:sp>
          <p:sp>
            <p:nvSpPr>
              <p:cNvPr id="64" name="Line 1745">
                <a:extLst>
                  <a:ext uri="{FF2B5EF4-FFF2-40B4-BE49-F238E27FC236}">
                    <a16:creationId xmlns:a16="http://schemas.microsoft.com/office/drawing/2014/main" id="{26CD798D-2C39-BC22-A4BD-E638968FA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0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62" name="Text Box 1746">
              <a:extLst>
                <a:ext uri="{FF2B5EF4-FFF2-40B4-BE49-F238E27FC236}">
                  <a16:creationId xmlns:a16="http://schemas.microsoft.com/office/drawing/2014/main" id="{1DF3CD4B-1C8F-A692-C228-62E550634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488"/>
              <a:ext cx="7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b="0" i="0" dirty="0"/>
                <a:t>Вектор </a:t>
              </a:r>
            </a:p>
          </p:txBody>
        </p:sp>
      </p:grpSp>
      <p:grpSp>
        <p:nvGrpSpPr>
          <p:cNvPr id="65" name="Group 1747">
            <a:extLst>
              <a:ext uri="{FF2B5EF4-FFF2-40B4-BE49-F238E27FC236}">
                <a16:creationId xmlns:a16="http://schemas.microsoft.com/office/drawing/2014/main" id="{4D71CA1C-7D82-B316-1133-3EDE6E1EC585}"/>
              </a:ext>
            </a:extLst>
          </p:cNvPr>
          <p:cNvGrpSpPr>
            <a:grpSpLocks/>
          </p:cNvGrpSpPr>
          <p:nvPr/>
        </p:nvGrpSpPr>
        <p:grpSpPr bwMode="auto">
          <a:xfrm>
            <a:off x="6124656" y="5384446"/>
            <a:ext cx="2057400" cy="457200"/>
            <a:chOff x="1728" y="1488"/>
            <a:chExt cx="1296" cy="288"/>
          </a:xfrm>
        </p:grpSpPr>
        <p:grpSp>
          <p:nvGrpSpPr>
            <p:cNvPr id="66" name="Group 1748">
              <a:extLst>
                <a:ext uri="{FF2B5EF4-FFF2-40B4-BE49-F238E27FC236}">
                  <a16:creationId xmlns:a16="http://schemas.microsoft.com/office/drawing/2014/main" id="{F99EA12B-1316-C5CC-4D91-EB126F1D6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488"/>
              <a:ext cx="528" cy="288"/>
              <a:chOff x="3072" y="3072"/>
              <a:chExt cx="528" cy="288"/>
            </a:xfrm>
          </p:grpSpPr>
          <p:sp>
            <p:nvSpPr>
              <p:cNvPr id="68" name="Text Box 1749">
                <a:extLst>
                  <a:ext uri="{FF2B5EF4-FFF2-40B4-BE49-F238E27FC236}">
                    <a16:creationId xmlns:a16="http://schemas.microsoft.com/office/drawing/2014/main" id="{C011EBC7-34DA-90A7-B6F6-400264A9F0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07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400" i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NN</a:t>
                </a:r>
                <a:endParaRPr lang="ru-RU" altLang="ru-UA" sz="2400" b="0" i="0">
                  <a:solidFill>
                    <a:srgbClr val="3333FF"/>
                  </a:solidFill>
                </a:endParaRPr>
              </a:p>
            </p:txBody>
          </p:sp>
          <p:sp>
            <p:nvSpPr>
              <p:cNvPr id="69" name="Line 1750">
                <a:extLst>
                  <a:ext uri="{FF2B5EF4-FFF2-40B4-BE49-F238E27FC236}">
                    <a16:creationId xmlns:a16="http://schemas.microsoft.com/office/drawing/2014/main" id="{AF68B2F0-D19A-932B-F573-14D99CB86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0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67" name="Text Box 1751">
              <a:extLst>
                <a:ext uri="{FF2B5EF4-FFF2-40B4-BE49-F238E27FC236}">
                  <a16:creationId xmlns:a16="http://schemas.microsoft.com/office/drawing/2014/main" id="{F2081463-DCC2-526E-A7D3-BB8589EC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488"/>
              <a:ext cx="7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b="0" i="0" dirty="0"/>
                <a:t>Вектор </a:t>
              </a:r>
            </a:p>
          </p:txBody>
        </p:sp>
      </p:grpSp>
      <p:grpSp>
        <p:nvGrpSpPr>
          <p:cNvPr id="70" name="Group 1757">
            <a:extLst>
              <a:ext uri="{FF2B5EF4-FFF2-40B4-BE49-F238E27FC236}">
                <a16:creationId xmlns:a16="http://schemas.microsoft.com/office/drawing/2014/main" id="{80F0B817-BEBE-DB2B-35ED-0A51C2CF4918}"/>
              </a:ext>
            </a:extLst>
          </p:cNvPr>
          <p:cNvGrpSpPr>
            <a:grpSpLocks/>
          </p:cNvGrpSpPr>
          <p:nvPr/>
        </p:nvGrpSpPr>
        <p:grpSpPr bwMode="auto">
          <a:xfrm>
            <a:off x="8305881" y="5355876"/>
            <a:ext cx="1295400" cy="461963"/>
            <a:chOff x="4656" y="3072"/>
            <a:chExt cx="816" cy="291"/>
          </a:xfrm>
        </p:grpSpPr>
        <p:sp>
          <p:nvSpPr>
            <p:cNvPr id="71" name="Text Box 1754">
              <a:extLst>
                <a:ext uri="{FF2B5EF4-FFF2-40B4-BE49-F238E27FC236}">
                  <a16:creationId xmlns:a16="http://schemas.microsoft.com/office/drawing/2014/main" id="{BC9E063A-518E-1211-00B5-75355FD15C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07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UA" sz="2400" i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0</a:t>
              </a:r>
              <a:endParaRPr lang="ru-RU" altLang="ru-UA" sz="2400" b="0" i="0">
                <a:solidFill>
                  <a:srgbClr val="3333FF"/>
                </a:solidFill>
              </a:endParaRPr>
            </a:p>
          </p:txBody>
        </p:sp>
        <p:sp>
          <p:nvSpPr>
            <p:cNvPr id="72" name="Freeform 1755">
              <a:extLst>
                <a:ext uri="{FF2B5EF4-FFF2-40B4-BE49-F238E27FC236}">
                  <a16:creationId xmlns:a16="http://schemas.microsoft.com/office/drawing/2014/main" id="{E21B02A7-CF16-687B-C5FF-48AAB78B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3073"/>
              <a:ext cx="184" cy="7"/>
            </a:xfrm>
            <a:custGeom>
              <a:avLst/>
              <a:gdLst>
                <a:gd name="T0" fmla="*/ 0 w 184"/>
                <a:gd name="T1" fmla="*/ 7 h 7"/>
                <a:gd name="T2" fmla="*/ 184 w 184"/>
                <a:gd name="T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7">
                  <a:moveTo>
                    <a:pt x="0" y="7"/>
                  </a:moveTo>
                  <a:lnTo>
                    <a:pt x="184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  <p:sp>
          <p:nvSpPr>
            <p:cNvPr id="73" name="Text Box 1756">
              <a:extLst>
                <a:ext uri="{FF2B5EF4-FFF2-40B4-BE49-F238E27FC236}">
                  <a16:creationId xmlns:a16="http://schemas.microsoft.com/office/drawing/2014/main" id="{000241BE-4A62-4BC5-AF17-EA911C9F8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4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dirty="0" err="1"/>
                <a:t>або</a:t>
              </a:r>
              <a:r>
                <a:rPr lang="ru-RU" altLang="ru-UA" sz="2400" b="0" i="0" dirty="0"/>
                <a:t> </a:t>
              </a:r>
            </a:p>
          </p:txBody>
        </p:sp>
      </p:grpSp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3C1FECD-0BE1-8407-7485-794168282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3" y="169544"/>
            <a:ext cx="1277282" cy="1258856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F51CEE05-3CC9-503B-65B0-A3200EB460D0}"/>
              </a:ext>
            </a:extLst>
          </p:cNvPr>
          <p:cNvSpPr txBox="1"/>
          <p:nvPr/>
        </p:nvSpPr>
        <p:spPr>
          <a:xfrm>
            <a:off x="3735361" y="207228"/>
            <a:ext cx="4894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>
                <a:solidFill>
                  <a:srgbClr val="3325E3"/>
                </a:solidFill>
                <a:latin typeface="Monotype Corsiva" panose="03010101010201010101" pitchFamily="66" charset="0"/>
              </a:rPr>
              <a:t>Розгляньте приклад</a:t>
            </a:r>
            <a:endParaRPr lang="ru-UA" sz="4800" b="1" dirty="0">
              <a:solidFill>
                <a:srgbClr val="3325E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8" name="Text Box 1736">
            <a:extLst>
              <a:ext uri="{FF2B5EF4-FFF2-40B4-BE49-F238E27FC236}">
                <a16:creationId xmlns:a16="http://schemas.microsoft.com/office/drawing/2014/main" id="{734CC7FF-86FE-721E-AF39-784AD7E5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7" y="2198986"/>
            <a:ext cx="49189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400" b="0" i="0" dirty="0"/>
              <a:t>(</a:t>
            </a:r>
            <a:r>
              <a:rPr lang="ru-RU" altLang="ru-UA" sz="2400" b="0" i="0" dirty="0"/>
              <a:t>Початок – точка Е, </a:t>
            </a:r>
            <a:r>
              <a:rPr lang="ru-RU" altLang="ru-UA" sz="2400" b="0" i="0" dirty="0" err="1"/>
              <a:t>кінець</a:t>
            </a:r>
            <a:r>
              <a:rPr lang="ru-RU" altLang="ru-UA" sz="2400" b="0" i="0" dirty="0"/>
              <a:t> – точка </a:t>
            </a:r>
            <a:r>
              <a:rPr lang="en-US" altLang="ru-UA" sz="2400" b="0" i="0" dirty="0"/>
              <a:t>F)</a:t>
            </a:r>
            <a:r>
              <a:rPr lang="ru-RU" altLang="ru-UA" sz="2400" b="0" i="0" dirty="0"/>
              <a:t> </a:t>
            </a:r>
          </a:p>
        </p:txBody>
      </p:sp>
      <p:sp>
        <p:nvSpPr>
          <p:cNvPr id="81" name="Text Box 1736">
            <a:extLst>
              <a:ext uri="{FF2B5EF4-FFF2-40B4-BE49-F238E27FC236}">
                <a16:creationId xmlns:a16="http://schemas.microsoft.com/office/drawing/2014/main" id="{0B9E1D6F-BF33-4930-B00C-C125A090E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7" y="3349277"/>
            <a:ext cx="4974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400" b="0" i="0" dirty="0"/>
              <a:t>(</a:t>
            </a:r>
            <a:r>
              <a:rPr lang="ru-RU" altLang="ru-UA" sz="2400" b="0" i="0" dirty="0"/>
              <a:t>Початок – точка А, </a:t>
            </a:r>
            <a:r>
              <a:rPr lang="ru-RU" altLang="ru-UA" sz="2400" b="0" i="0" dirty="0" err="1"/>
              <a:t>кінець</a:t>
            </a:r>
            <a:r>
              <a:rPr lang="ru-RU" altLang="ru-UA" sz="2400" b="0" i="0" dirty="0"/>
              <a:t> – точка </a:t>
            </a:r>
            <a:r>
              <a:rPr lang="uk-UA" altLang="ru-UA" sz="2400" dirty="0"/>
              <a:t>В</a:t>
            </a:r>
            <a:r>
              <a:rPr lang="en-US" altLang="ru-UA" sz="2400" b="0" i="0" dirty="0"/>
              <a:t>)</a:t>
            </a:r>
            <a:r>
              <a:rPr lang="ru-RU" altLang="ru-UA" sz="2400" b="0" i="0" dirty="0"/>
              <a:t> </a:t>
            </a:r>
          </a:p>
        </p:txBody>
      </p:sp>
      <p:sp>
        <p:nvSpPr>
          <p:cNvPr id="82" name="Text Box 1736">
            <a:extLst>
              <a:ext uri="{FF2B5EF4-FFF2-40B4-BE49-F238E27FC236}">
                <a16:creationId xmlns:a16="http://schemas.microsoft.com/office/drawing/2014/main" id="{CF97E75C-B6C7-EDFF-43E0-F5FA0929A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623" y="4499568"/>
            <a:ext cx="5135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400" b="0" i="0" dirty="0"/>
              <a:t>(</a:t>
            </a:r>
            <a:r>
              <a:rPr lang="ru-RU" altLang="ru-UA" sz="2400" b="0" i="0" dirty="0"/>
              <a:t>Початок – точка С, </a:t>
            </a:r>
            <a:r>
              <a:rPr lang="ru-RU" altLang="ru-UA" sz="2400" b="0" i="0" dirty="0" err="1"/>
              <a:t>кінець</a:t>
            </a:r>
            <a:r>
              <a:rPr lang="ru-RU" altLang="ru-UA" sz="2400" b="0" i="0" dirty="0"/>
              <a:t> – точка </a:t>
            </a:r>
            <a:r>
              <a:rPr lang="en-US" altLang="ru-UA" sz="2400" dirty="0"/>
              <a:t>D</a:t>
            </a:r>
            <a:r>
              <a:rPr lang="en-US" altLang="ru-UA" sz="2400" b="0" i="0" dirty="0"/>
              <a:t>)</a:t>
            </a:r>
            <a:r>
              <a:rPr lang="ru-RU" altLang="ru-UA" sz="2400" b="0" i="0" dirty="0"/>
              <a:t> </a:t>
            </a:r>
          </a:p>
        </p:txBody>
      </p:sp>
      <p:sp>
        <p:nvSpPr>
          <p:cNvPr id="83" name="Text Box 1736">
            <a:extLst>
              <a:ext uri="{FF2B5EF4-FFF2-40B4-BE49-F238E27FC236}">
                <a16:creationId xmlns:a16="http://schemas.microsoft.com/office/drawing/2014/main" id="{73FF7A1C-987E-B91D-3278-BBEC9B348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333" y="5734050"/>
            <a:ext cx="5201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UA" sz="2400" b="0" i="0" dirty="0"/>
              <a:t>(</a:t>
            </a:r>
            <a:r>
              <a:rPr lang="ru-RU" altLang="ru-UA" sz="2400" b="0" i="0" dirty="0"/>
              <a:t>Початок вектора </a:t>
            </a:r>
            <a:r>
              <a:rPr lang="en-US" altLang="ru-UA" sz="2400" b="0" i="0" dirty="0"/>
              <a:t> </a:t>
            </a:r>
            <a:r>
              <a:rPr lang="uk-UA" altLang="ru-UA" sz="2400" b="0" i="0" dirty="0"/>
              <a:t>збігається з </a:t>
            </a:r>
            <a:r>
              <a:rPr lang="ru-RU" altLang="ru-UA" sz="2400" b="0" i="0" dirty="0" err="1"/>
              <a:t>кінцем</a:t>
            </a:r>
            <a:r>
              <a:rPr lang="en-US" altLang="ru-UA" sz="2400" b="0" i="0" dirty="0"/>
              <a:t>)</a:t>
            </a:r>
            <a:r>
              <a:rPr lang="ru-RU" altLang="ru-UA" sz="2400" b="0" i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9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1E599C-7B0D-2CA6-E0C2-0796F4A21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421F14ED-2773-6EFC-B668-D1E85A3BA1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080" y="279727"/>
                <a:ext cx="9753600" cy="95410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прямокутній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трапеції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АВСD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основа AD = 12 см; АВ = 5 см;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45°.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Знайдіть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векторів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ru-RU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altLang="ru-UA" sz="2400" b="0" i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2">
                <a:extLst>
                  <a:ext uri="{FF2B5EF4-FFF2-40B4-BE49-F238E27FC236}">
                    <a16:creationId xmlns:a16="http://schemas.microsoft.com/office/drawing/2014/main" id="{421F14ED-2773-6EFC-B668-D1E85A3B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0080" y="279727"/>
                <a:ext cx="9753600" cy="954107"/>
              </a:xfrm>
              <a:prstGeom prst="rect">
                <a:avLst/>
              </a:prstGeom>
              <a:blipFill>
                <a:blip r:embed="rId3"/>
                <a:stretch>
                  <a:fillRect t="-4430" r="-437" b="-18987"/>
                </a:stretch>
              </a:blipFill>
              <a:ln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3C5D5A5F-7AB6-ABBA-0FB3-9A55E2A16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3" y="169544"/>
            <a:ext cx="997218" cy="98283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A7B2F74-6CAA-6B4F-AE1D-95EACA71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08" y="1245511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0C88F9-F762-5FCE-AA33-1CA5BF5EE443}"/>
                  </a:ext>
                </a:extLst>
              </p:cNvPr>
              <p:cNvSpPr txBox="1"/>
              <p:nvPr/>
            </p:nvSpPr>
            <p:spPr>
              <a:xfrm>
                <a:off x="5709920" y="1344013"/>
                <a:ext cx="5374933" cy="119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23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Дано: </a:t>
                </a:r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трапеція </a:t>
                </a:r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АВСD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3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3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uk-UA" sz="2300" i="1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AD = 12 см; АВ = 5 см;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3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45°.</a:t>
                </a:r>
              </a:p>
              <a:p>
                <a:r>
                  <a:rPr lang="ru-RU" sz="23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Знайти</a:t>
                </a:r>
                <a:r>
                  <a:rPr lang="ru-RU" sz="23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300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300" i="1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uk-UA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ru-UA" sz="2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0C88F9-F762-5FCE-AA33-1CA5BF5E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920" y="1344013"/>
                <a:ext cx="5374933" cy="1199496"/>
              </a:xfrm>
              <a:prstGeom prst="rect">
                <a:avLst/>
              </a:prstGeom>
              <a:blipFill>
                <a:blip r:embed="rId7"/>
                <a:stretch>
                  <a:fillRect l="-1703" t="-4061" r="-681" b="-10152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1D9FF3-3FA8-1C3B-AA79-CCF7B6049033}"/>
              </a:ext>
            </a:extLst>
          </p:cNvPr>
          <p:cNvSpPr txBox="1"/>
          <p:nvPr/>
        </p:nvSpPr>
        <p:spPr>
          <a:xfrm>
            <a:off x="3737441" y="237998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7C899B-6EFE-B13A-75C2-77ADAE133E9C}"/>
              </a:ext>
            </a:extLst>
          </p:cNvPr>
          <p:cNvSpPr txBox="1"/>
          <p:nvPr/>
        </p:nvSpPr>
        <p:spPr>
          <a:xfrm>
            <a:off x="3108960" y="119300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FB19D-36B5-4435-0EEF-964A6F3BD8EE}"/>
              </a:ext>
            </a:extLst>
          </p:cNvPr>
          <p:cNvSpPr txBox="1"/>
          <p:nvPr/>
        </p:nvSpPr>
        <p:spPr>
          <a:xfrm>
            <a:off x="1308116" y="237998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85390-0D03-190D-2218-09F7143888F1}"/>
              </a:ext>
            </a:extLst>
          </p:cNvPr>
          <p:cNvSpPr txBox="1"/>
          <p:nvPr/>
        </p:nvSpPr>
        <p:spPr>
          <a:xfrm>
            <a:off x="1330991" y="12131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A52688-021C-A68D-F443-2C34C2AC0A8F}"/>
                  </a:ext>
                </a:extLst>
              </p:cNvPr>
              <p:cNvSpPr txBox="1"/>
              <p:nvPr/>
            </p:nvSpPr>
            <p:spPr>
              <a:xfrm>
                <a:off x="375167" y="2742487"/>
                <a:ext cx="11441666" cy="3925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Розв’язок: </a:t>
                </a:r>
              </a:p>
              <a:p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Проводимо висоту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(АВ = 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=5 см). Маємо прямокутник АВС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 ∆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CND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1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1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умовою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1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45°, тому 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∆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CND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рівнобедрений (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ND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5см)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теоремою </a:t>
                </a:r>
                <a:r>
                  <a:rPr lang="ru-RU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Піфагора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1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С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𝐶𝑁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𝑁𝐷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uk-UA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см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Розглянемо ∆ВА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1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За теоремою </a:t>
                </a:r>
                <a:r>
                  <a:rPr lang="ru-RU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Піфагора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𝐴𝐷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25+144</m:t>
                        </m:r>
                      </m:e>
                    </m:rad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169</m:t>
                        </m:r>
                      </m:e>
                    </m:rad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 (</m:t>
                    </m:r>
                    <m:r>
                      <a:rPr lang="uk-UA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см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Розглянемо ∆А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NC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ru-UA" sz="21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  <m:r>
                      <m:rPr>
                        <m:nor/>
                      </m:rPr>
                      <a:rPr lang="en-US" sz="2100" b="0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У </a:t>
                </a:r>
                <a:r>
                  <a:rPr lang="ru-RU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ньому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𝑁𝐷</m:t>
                    </m:r>
                  </m:oMath>
                </a14:m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𝐴𝑁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=12−5=7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uk-UA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</m:d>
                  </m:oMath>
                </a14:m>
                <a:endParaRPr lang="uk-UA" sz="21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 теоремою </a:t>
                </a:r>
                <a:r>
                  <a:rPr lang="ru-RU" sz="2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Піфагора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АС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𝐶𝑁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uk-UA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АС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1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1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49</m:t>
                        </m:r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74</m:t>
                        </m:r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uk-UA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см</m:t>
                    </m:r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1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Відповідь</a:t>
                </a:r>
                <a:r>
                  <a:rPr lang="ru-RU" sz="21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В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uk-UA" sz="2100" b="0" i="1" smtClean="0">
                        <a:latin typeface="Cambria Math" panose="02040503050406030204" pitchFamily="18" charset="0"/>
                      </a:rPr>
                      <m:t>=13 см</m:t>
                    </m:r>
                  </m:oMath>
                </a14:m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uk-UA" sz="2100" i="1">
                            <a:latin typeface="Cambria Math" panose="02040503050406030204" pitchFamily="18" charset="0"/>
                          </a:rPr>
                          <m:t>С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21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uk-UA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см</m:t>
                    </m:r>
                  </m:oMath>
                </a14:m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uk-UA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UA" sz="2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1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74</m:t>
                        </m:r>
                      </m:e>
                    </m:rad>
                    <m:r>
                      <a:rPr lang="en-US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uk-UA" sz="21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см</m:t>
                    </m:r>
                  </m:oMath>
                </a14:m>
                <a:endParaRPr lang="ru-UA" sz="2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A52688-021C-A68D-F443-2C34C2AC0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67" y="2742487"/>
                <a:ext cx="11441666" cy="3925434"/>
              </a:xfrm>
              <a:prstGeom prst="rect">
                <a:avLst/>
              </a:prstGeom>
              <a:blipFill>
                <a:blip r:embed="rId8"/>
                <a:stretch>
                  <a:fillRect l="-640" t="-932" b="-2019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A40A716-925B-0F8C-E941-551120869ACA}"/>
              </a:ext>
            </a:extLst>
          </p:cNvPr>
          <p:cNvCxnSpPr>
            <a:cxnSpLocks/>
          </p:cNvCxnSpPr>
          <p:nvPr/>
        </p:nvCxnSpPr>
        <p:spPr>
          <a:xfrm>
            <a:off x="1661855" y="1541498"/>
            <a:ext cx="2136546" cy="110009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14321F3F-0BCC-557F-0AB0-3658AD823A47}"/>
              </a:ext>
            </a:extLst>
          </p:cNvPr>
          <p:cNvCxnSpPr/>
          <p:nvPr/>
        </p:nvCxnSpPr>
        <p:spPr>
          <a:xfrm>
            <a:off x="3108960" y="1541498"/>
            <a:ext cx="689441" cy="1100093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96C22817-974C-3387-70C2-3E8C48834912}"/>
              </a:ext>
            </a:extLst>
          </p:cNvPr>
          <p:cNvCxnSpPr>
            <a:cxnSpLocks/>
          </p:cNvCxnSpPr>
          <p:nvPr/>
        </p:nvCxnSpPr>
        <p:spPr>
          <a:xfrm flipV="1">
            <a:off x="1679288" y="1538398"/>
            <a:ext cx="1510952" cy="110319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582046CC-6D79-79E8-E433-C77AC94A529E}"/>
              </a:ext>
            </a:extLst>
          </p:cNvPr>
          <p:cNvCxnSpPr>
            <a:cxnSpLocks/>
          </p:cNvCxnSpPr>
          <p:nvPr/>
        </p:nvCxnSpPr>
        <p:spPr>
          <a:xfrm>
            <a:off x="3135087" y="1538398"/>
            <a:ext cx="0" cy="113802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723F5CB-8946-C3AC-4C81-61E790005ADC}"/>
              </a:ext>
            </a:extLst>
          </p:cNvPr>
          <p:cNvSpPr txBox="1"/>
          <p:nvPr/>
        </p:nvSpPr>
        <p:spPr>
          <a:xfrm>
            <a:off x="2907104" y="25944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B14B41-552B-CB01-0612-A504D2D5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449DC4-BC0D-6CA0-B325-A3559CDB3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15137" r="30451" b="14400"/>
          <a:stretch>
            <a:fillRect/>
          </a:stretch>
        </p:blipFill>
        <p:spPr bwMode="auto">
          <a:xfrm>
            <a:off x="319136" y="228601"/>
            <a:ext cx="1309640" cy="1289946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05C49D0-D251-4A7D-5C89-71905ACEEC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486894" y="2113268"/>
            <a:ext cx="9066351" cy="1143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altLang="ru-UA" sz="4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Геометрія є наймогутнішим засобом для розвитку наших розумових здібностей і дає нам можливість правильно мислити і міркувати </a:t>
            </a:r>
            <a:endParaRPr lang="ru-RU" altLang="ru-UA" sz="4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057B0-5978-FC3F-8865-DCDE065976F4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6570207" y="4501598"/>
            <a:ext cx="3983038" cy="749300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ru-RU" altLang="ru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Галілео</a:t>
            </a:r>
            <a:r>
              <a:rPr lang="ru-RU" altLang="ru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Галілей</a:t>
            </a:r>
            <a:endParaRPr lang="ru-RU" altLang="ru-UA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DD11652-CE2C-D6DF-4AF8-0A423755CB75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 заняття</a:t>
            </a:r>
            <a:endParaRPr lang="ru-U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8115D76-B9AB-18E4-E8E5-65DFE058B6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927552"/>
              </p:ext>
            </p:extLst>
          </p:nvPr>
        </p:nvGraphicFramePr>
        <p:xfrm>
          <a:off x="1673224" y="742950"/>
          <a:ext cx="9356725" cy="598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Сформированное изображение">
            <a:extLst>
              <a:ext uri="{FF2B5EF4-FFF2-40B4-BE49-F238E27FC236}">
                <a16:creationId xmlns:a16="http://schemas.microsoft.com/office/drawing/2014/main" id="{2BAA9C78-9ADA-C341-0AB4-8484330C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51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450" y="2339446"/>
            <a:ext cx="28829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2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9E7F8-411C-953E-55BA-D285BCA28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нак питання: векторна графіка, зображення, Знак питання малюнки | Скачати  з Depositphotos">
            <a:extLst>
              <a:ext uri="{FF2B5EF4-FFF2-40B4-BE49-F238E27FC236}">
                <a16:creationId xmlns:a16="http://schemas.microsoft.com/office/drawing/2014/main" id="{65353845-519C-DDDD-A1E7-E9B97B292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0444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1961200"/>
            <a:ext cx="1658518" cy="16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09A9942-BAB7-B76F-A067-E1F816985286}"/>
              </a:ext>
            </a:extLst>
          </p:cNvPr>
          <p:cNvSpPr txBox="1">
            <a:spLocks/>
          </p:cNvSpPr>
          <p:nvPr/>
        </p:nvSpPr>
        <p:spPr>
          <a:xfrm>
            <a:off x="1162050" y="232304"/>
            <a:ext cx="930275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Пригадайте</a:t>
            </a:r>
            <a:endParaRPr lang="ru-UA" sz="5400" b="1" dirty="0">
              <a:ln w="9525">
                <a:solidFill>
                  <a:schemeClr val="bg1"/>
                </a:solidFill>
                <a:prstDash val="solid"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775249-00C0-8C53-A01F-AAE0EEC00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6644" y="2529840"/>
            <a:ext cx="2797387" cy="4196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FBAEBC-1D57-060B-EA30-CA6E199168FA}"/>
              </a:ext>
            </a:extLst>
          </p:cNvPr>
          <p:cNvSpPr txBox="1"/>
          <p:nvPr/>
        </p:nvSpPr>
        <p:spPr>
          <a:xfrm>
            <a:off x="2126988" y="3039129"/>
            <a:ext cx="9626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визначено точку на прямокутній системі координат?</a:t>
            </a:r>
            <a:endParaRPr lang="ru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916EC-5540-6F71-C56F-4FA5EE7D3D9E}"/>
              </a:ext>
            </a:extLst>
          </p:cNvPr>
          <p:cNvSpPr txBox="1"/>
          <p:nvPr/>
        </p:nvSpPr>
        <p:spPr>
          <a:xfrm>
            <a:off x="1162049" y="1015011"/>
            <a:ext cx="8932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чого складається прямокутна система координат?</a:t>
            </a:r>
            <a:endParaRPr lang="ru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FB738-BC4C-2E02-E6A6-955CA94B6FF7}"/>
              </a:ext>
            </a:extLst>
          </p:cNvPr>
          <p:cNvSpPr txBox="1"/>
          <p:nvPr/>
        </p:nvSpPr>
        <p:spPr>
          <a:xfrm>
            <a:off x="2560743" y="4723746"/>
            <a:ext cx="490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довжина відрізка?</a:t>
            </a:r>
            <a:endParaRPr lang="ru-UA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C99CCB-2C6D-B2A0-7F46-0FA846AE6F09}"/>
              </a:ext>
            </a:extLst>
          </p:cNvPr>
          <p:cNvSpPr txBox="1"/>
          <p:nvPr/>
        </p:nvSpPr>
        <p:spPr>
          <a:xfrm>
            <a:off x="1781174" y="1588173"/>
            <a:ext cx="10106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Прямокутна система координат складається з двох перпендикулярних числових ліній (вісь Ох та вісь </a:t>
            </a:r>
            <a:r>
              <a:rPr lang="uk-UA" sz="2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початку відліку, одиничного відрізка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6131C4-AAE7-4D65-4540-973A193E142C}"/>
              </a:ext>
            </a:extLst>
          </p:cNvPr>
          <p:cNvSpPr txBox="1"/>
          <p:nvPr/>
        </p:nvSpPr>
        <p:spPr>
          <a:xfrm>
            <a:off x="1981199" y="3662482"/>
            <a:ext cx="10106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координати точки, які записують у вигляді пари чисел (х; у)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29219-0EC2-3CBB-6738-2FFFD647D450}"/>
              </a:ext>
            </a:extLst>
          </p:cNvPr>
          <p:cNvSpPr txBox="1"/>
          <p:nvPr/>
        </p:nvSpPr>
        <p:spPr>
          <a:xfrm>
            <a:off x="2476500" y="5357636"/>
            <a:ext cx="9277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число, яке показує відстань між двома кінцевими точками цього відрізка</a:t>
            </a:r>
            <a:endParaRPr lang="ru-UA" sz="24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2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FA8ED-448C-4874-1B2D-00F5BF77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CA78F4-33FF-00E7-5FD8-3B63BA316BBC}"/>
              </a:ext>
            </a:extLst>
          </p:cNvPr>
          <p:cNvSpPr/>
          <p:nvPr/>
        </p:nvSpPr>
        <p:spPr>
          <a:xfrm>
            <a:off x="1266825" y="263918"/>
            <a:ext cx="951547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3325E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ВЕЛИЧИНИ</a:t>
            </a:r>
          </a:p>
          <a:p>
            <a:pPr algn="ctr"/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Величини, з якими ми можемо зустрітися в природничих науках, </a:t>
            </a:r>
          </a:p>
          <a:p>
            <a:pPr algn="ctr"/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 </a:t>
            </a:r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скалярними</a:t>
            </a: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або </a:t>
            </a:r>
            <a:r>
              <a:rPr lang="uk-UA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векторними</a:t>
            </a:r>
            <a:endParaRPr lang="uk-UA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5" name="Google Shape;405;p47"/>
          <p:cNvSpPr txBox="1">
            <a:spLocks/>
          </p:cNvSpPr>
          <p:nvPr/>
        </p:nvSpPr>
        <p:spPr>
          <a:xfrm>
            <a:off x="1507606" y="1884834"/>
            <a:ext cx="3454611" cy="52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Скалярні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Google Shape;407;p47"/>
          <p:cNvSpPr txBox="1">
            <a:spLocks/>
          </p:cNvSpPr>
          <p:nvPr/>
        </p:nvSpPr>
        <p:spPr>
          <a:xfrm>
            <a:off x="553166" y="2394349"/>
            <a:ext cx="4961809" cy="199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Скалярними величинами  називаються величини, що мають числове значення, але не мають напряму.</a:t>
            </a:r>
            <a:br>
              <a:rPr lang="uk-UA" sz="2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 кількість якихось предметів, </a:t>
            </a:r>
            <a:r>
              <a:rPr lang="uk-UA" sz="21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довжина,площа</a:t>
            </a:r>
            <a:r>
              <a:rPr lang="uk-UA" sz="2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маса, щільність,          час, температура тощо</a:t>
            </a:r>
          </a:p>
        </p:txBody>
      </p:sp>
      <p:sp>
        <p:nvSpPr>
          <p:cNvPr id="408" name="Google Shape;408;p47"/>
          <p:cNvSpPr txBox="1">
            <a:spLocks/>
          </p:cNvSpPr>
          <p:nvPr/>
        </p:nvSpPr>
        <p:spPr>
          <a:xfrm>
            <a:off x="7229784" y="1884834"/>
            <a:ext cx="3454611" cy="527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uk-UA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Векторні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51D108-6EFD-5B4E-976C-3F994EBD1670}"/>
              </a:ext>
            </a:extLst>
          </p:cNvPr>
          <p:cNvSpPr txBox="1"/>
          <p:nvPr/>
        </p:nvSpPr>
        <p:spPr>
          <a:xfrm>
            <a:off x="6638925" y="2540390"/>
            <a:ext cx="50958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100" i="0" u="none" strike="noStrike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Векторними величинами, або векторами, називаються величини, що мають і числове значення, і напрям. </a:t>
            </a:r>
          </a:p>
          <a:p>
            <a:pPr algn="ctr"/>
            <a:endParaRPr lang="uk-UA" sz="2100" i="0" u="none" strike="noStrike" noProof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100" i="0" u="none" strike="noStrike" noProof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векторних величин: швидкість, сила, переміщення, прискорення тощо.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665733AD-B880-8429-85C3-2C386FEFF025}"/>
              </a:ext>
            </a:extLst>
          </p:cNvPr>
          <p:cNvCxnSpPr>
            <a:cxnSpLocks/>
            <a:stCxn id="2" idx="2"/>
            <a:endCxn id="405" idx="0"/>
          </p:cNvCxnSpPr>
          <p:nvPr/>
        </p:nvCxnSpPr>
        <p:spPr>
          <a:xfrm flipH="1">
            <a:off x="3234912" y="1587357"/>
            <a:ext cx="2789651" cy="29747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85585370-40D3-A144-CC89-E156011821F4}"/>
              </a:ext>
            </a:extLst>
          </p:cNvPr>
          <p:cNvCxnSpPr>
            <a:cxnSpLocks/>
            <a:stCxn id="2" idx="2"/>
            <a:endCxn id="408" idx="0"/>
          </p:cNvCxnSpPr>
          <p:nvPr/>
        </p:nvCxnSpPr>
        <p:spPr>
          <a:xfrm>
            <a:off x="6024563" y="1587357"/>
            <a:ext cx="2932527" cy="29747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3AFEA3A5-35B4-BB84-CEFD-D88C74CE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1160" r="48812" b="62920"/>
          <a:stretch>
            <a:fillRect/>
          </a:stretch>
        </p:blipFill>
        <p:spPr bwMode="auto">
          <a:xfrm>
            <a:off x="6539099" y="5176521"/>
            <a:ext cx="2175166" cy="1511212"/>
          </a:xfrm>
          <a:prstGeom prst="rect">
            <a:avLst/>
          </a:prstGeom>
          <a:noFill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5E35638-E4E2-5C18-D2AE-1447D1415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308" t="40563" r="42587"/>
          <a:stretch>
            <a:fillRect/>
          </a:stretch>
        </p:blipFill>
        <p:spPr bwMode="auto">
          <a:xfrm>
            <a:off x="8957089" y="4602798"/>
            <a:ext cx="1291764" cy="1511212"/>
          </a:xfrm>
          <a:prstGeom prst="rect">
            <a:avLst/>
          </a:prstGeom>
          <a:noFill/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84520C1-0F36-8DCD-4A68-9077F648925E}"/>
              </a:ext>
            </a:extLst>
          </p:cNvPr>
          <p:cNvGrpSpPr/>
          <p:nvPr/>
        </p:nvGrpSpPr>
        <p:grpSpPr>
          <a:xfrm>
            <a:off x="3382918" y="5183232"/>
            <a:ext cx="1329985" cy="1310487"/>
            <a:chOff x="-789384" y="3126578"/>
            <a:chExt cx="3810000" cy="3810000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13731C0D-16D9-A9B8-A191-5E6477EA8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789384" y="3126578"/>
              <a:ext cx="3810000" cy="3810000"/>
            </a:xfrm>
            <a:prstGeom prst="rect">
              <a:avLst/>
            </a:prstGeom>
            <a:noFill/>
          </p:spPr>
        </p:pic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921E3CA9-A650-5DF3-58F6-D862BEB66070}"/>
                </a:ext>
              </a:extLst>
            </p:cNvPr>
            <p:cNvSpPr txBox="1"/>
            <p:nvPr/>
          </p:nvSpPr>
          <p:spPr>
            <a:xfrm>
              <a:off x="-47868" y="4626429"/>
              <a:ext cx="720082" cy="1070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FF00"/>
                  </a:solidFill>
                </a:rPr>
                <a:t>V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FCE77AC-6163-7FFD-43A9-6519F6EEF05A}"/>
              </a:ext>
            </a:extLst>
          </p:cNvPr>
          <p:cNvGrpSpPr/>
          <p:nvPr/>
        </p:nvGrpSpPr>
        <p:grpSpPr>
          <a:xfrm>
            <a:off x="1587051" y="4858656"/>
            <a:ext cx="1291764" cy="758254"/>
            <a:chOff x="4355976" y="3501008"/>
            <a:chExt cx="2952328" cy="1152128"/>
          </a:xfrm>
        </p:grpSpPr>
        <p:sp>
          <p:nvSpPr>
            <p:cNvPr id="32" name="Параллелограмм 31">
              <a:extLst>
                <a:ext uri="{FF2B5EF4-FFF2-40B4-BE49-F238E27FC236}">
                  <a16:creationId xmlns:a16="http://schemas.microsoft.com/office/drawing/2014/main" id="{0F82D639-8536-2920-DD97-594E31ADCA61}"/>
                </a:ext>
              </a:extLst>
            </p:cNvPr>
            <p:cNvSpPr/>
            <p:nvPr/>
          </p:nvSpPr>
          <p:spPr>
            <a:xfrm>
              <a:off x="4355976" y="3501008"/>
              <a:ext cx="2952328" cy="1152128"/>
            </a:xfrm>
            <a:prstGeom prst="parallelogram">
              <a:avLst/>
            </a:prstGeom>
            <a:solidFill>
              <a:schemeClr val="accent2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50"/>
            </a:p>
          </p:txBody>
        </p:sp>
        <p:sp>
          <p:nvSpPr>
            <p:cNvPr id="33" name="TextBox 8">
              <a:extLst>
                <a:ext uri="{FF2B5EF4-FFF2-40B4-BE49-F238E27FC236}">
                  <a16:creationId xmlns:a16="http://schemas.microsoft.com/office/drawing/2014/main" id="{1ED7F284-8C6B-AF52-FF9A-67C9703564E7}"/>
                </a:ext>
              </a:extLst>
            </p:cNvPr>
            <p:cNvSpPr txBox="1"/>
            <p:nvPr/>
          </p:nvSpPr>
          <p:spPr>
            <a:xfrm>
              <a:off x="5508104" y="3645023"/>
              <a:ext cx="720079" cy="7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>
                  <a:solidFill>
                    <a:srgbClr val="FFFF00"/>
                  </a:solidFill>
                </a:rPr>
                <a:t>S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1" name="Picture 3">
            <a:extLst>
              <a:ext uri="{FF2B5EF4-FFF2-40B4-BE49-F238E27FC236}">
                <a16:creationId xmlns:a16="http://schemas.microsoft.com/office/drawing/2014/main" id="{2331DE35-3237-30C7-123A-F3AA0190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24775" r="21901" b="8537"/>
          <a:stretch>
            <a:fillRect/>
          </a:stretch>
        </p:blipFill>
        <p:spPr bwMode="auto">
          <a:xfrm>
            <a:off x="218586" y="4029075"/>
            <a:ext cx="1130369" cy="2658658"/>
          </a:xfrm>
          <a:prstGeom prst="rect">
            <a:avLst/>
          </a:prstGeom>
          <a:noFill/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203B4414-1D52-AA91-6965-14031C69B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8988" t="44554" b="-1"/>
          <a:stretch>
            <a:fillRect/>
          </a:stretch>
        </p:blipFill>
        <p:spPr bwMode="auto">
          <a:xfrm>
            <a:off x="10540461" y="5227271"/>
            <a:ext cx="1390331" cy="1409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4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5" grpId="0" animBg="1"/>
      <p:bldP spid="407" grpId="0"/>
      <p:bldP spid="408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B780F-1F06-B696-8433-71FEF3E4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5;p46">
            <a:extLst>
              <a:ext uri="{FF2B5EF4-FFF2-40B4-BE49-F238E27FC236}">
                <a16:creationId xmlns:a16="http://schemas.microsoft.com/office/drawing/2014/main" id="{21A456E9-51E1-3CD7-0CEB-ED0E5B56D863}"/>
              </a:ext>
            </a:extLst>
          </p:cNvPr>
          <p:cNvSpPr txBox="1">
            <a:spLocks/>
          </p:cNvSpPr>
          <p:nvPr/>
        </p:nvSpPr>
        <p:spPr>
          <a:xfrm>
            <a:off x="3241171" y="1000483"/>
            <a:ext cx="8598948" cy="29167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Накреслимо відрізок 𝐴𝐵. Точка А – початок відрізка, а точка 𝐵 — кінець. </a:t>
            </a:r>
          </a:p>
          <a:p>
            <a:pPr marL="1524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1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524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відрізка 𝐴𝐵 з точки 𝐴 в точку 𝐵 позначимо за допомогою стрілки. Отримаємо спрямований відрізок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uk-UA" sz="2600" noProof="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Напрямлений відрізок називається </a:t>
            </a:r>
            <a:r>
              <a:rPr lang="uk-UA" sz="2600" b="1" u="sng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вектором</a:t>
            </a:r>
            <a:r>
              <a:rPr lang="uk-UA" sz="26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 «вектор» 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uk-UA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латинської – той, що несе)</a:t>
            </a:r>
            <a:r>
              <a:rPr lang="uk-UA" sz="26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396;p46">
            <a:extLst>
              <a:ext uri="{FF2B5EF4-FFF2-40B4-BE49-F238E27FC236}">
                <a16:creationId xmlns:a16="http://schemas.microsoft.com/office/drawing/2014/main" id="{A586B32B-B1D1-61B2-783C-C49D1AB63F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01768" y="436140"/>
            <a:ext cx="6035040" cy="4614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Поняття </a:t>
            </a:r>
            <a:r>
              <a:rPr lang="uk-UA" sz="4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вектора</a:t>
            </a:r>
            <a:endParaRPr sz="4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098FCEB-BBF4-7EB5-D7DE-69AD5206CECC}"/>
              </a:ext>
            </a:extLst>
          </p:cNvPr>
          <p:cNvSpPr/>
          <p:nvPr/>
        </p:nvSpPr>
        <p:spPr>
          <a:xfrm>
            <a:off x="1062447" y="3046655"/>
            <a:ext cx="141514" cy="14122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1E00480-13B4-9882-3285-A6F1FA4FBA96}"/>
              </a:ext>
            </a:extLst>
          </p:cNvPr>
          <p:cNvSpPr/>
          <p:nvPr/>
        </p:nvSpPr>
        <p:spPr>
          <a:xfrm>
            <a:off x="2555967" y="1622803"/>
            <a:ext cx="141514" cy="141227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4FFC83-1771-4148-7696-262815A9CB08}"/>
              </a:ext>
            </a:extLst>
          </p:cNvPr>
          <p:cNvSpPr txBox="1"/>
          <p:nvPr/>
        </p:nvSpPr>
        <p:spPr>
          <a:xfrm>
            <a:off x="914400" y="309562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D4DB0F-1347-C5FF-682E-46FBBC5D1CC2}"/>
              </a:ext>
            </a:extLst>
          </p:cNvPr>
          <p:cNvSpPr txBox="1"/>
          <p:nvPr/>
        </p:nvSpPr>
        <p:spPr>
          <a:xfrm>
            <a:off x="2650913" y="13023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6A4681A-6012-8D1A-9C2B-5F398A444054}"/>
              </a:ext>
            </a:extLst>
          </p:cNvPr>
          <p:cNvCxnSpPr>
            <a:cxnSpLocks/>
            <a:stCxn id="7" idx="7"/>
            <a:endCxn id="8" idx="3"/>
          </p:cNvCxnSpPr>
          <p:nvPr/>
        </p:nvCxnSpPr>
        <p:spPr>
          <a:xfrm flipV="1">
            <a:off x="1183237" y="1743348"/>
            <a:ext cx="1393454" cy="1323989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E4F72A6-0471-0CC0-E98C-BD4CD5C0430F}"/>
              </a:ext>
            </a:extLst>
          </p:cNvPr>
          <p:cNvCxnSpPr>
            <a:cxnSpLocks/>
          </p:cNvCxnSpPr>
          <p:nvPr/>
        </p:nvCxnSpPr>
        <p:spPr>
          <a:xfrm flipV="1">
            <a:off x="1183237" y="1673958"/>
            <a:ext cx="1469654" cy="13971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5ECD7BA-6921-D7A3-B7E5-1C11C17EB282}"/>
              </a:ext>
            </a:extLst>
          </p:cNvPr>
          <p:cNvSpPr txBox="1"/>
          <p:nvPr/>
        </p:nvSpPr>
        <p:spPr>
          <a:xfrm>
            <a:off x="5459294" y="-67993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400" indent="0"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3850" indent="-171450"/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29" name="Схема 28">
            <a:extLst>
              <a:ext uri="{FF2B5EF4-FFF2-40B4-BE49-F238E27FC236}">
                <a16:creationId xmlns:a16="http://schemas.microsoft.com/office/drawing/2014/main" id="{56485781-0186-8D4D-22F8-016009D9F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930044"/>
              </p:ext>
            </p:extLst>
          </p:nvPr>
        </p:nvGraphicFramePr>
        <p:xfrm>
          <a:off x="1259840" y="4055445"/>
          <a:ext cx="9672320" cy="25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13A868F9-97EF-1DAF-0696-30AD787673C4}"/>
              </a:ext>
            </a:extLst>
          </p:cNvPr>
          <p:cNvCxnSpPr>
            <a:cxnSpLocks/>
          </p:cNvCxnSpPr>
          <p:nvPr/>
        </p:nvCxnSpPr>
        <p:spPr>
          <a:xfrm>
            <a:off x="5211644" y="6069628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84E2A7E-9E7D-608D-7260-1A524EBA139F}"/>
              </a:ext>
            </a:extLst>
          </p:cNvPr>
          <p:cNvCxnSpPr>
            <a:cxnSpLocks/>
          </p:cNvCxnSpPr>
          <p:nvPr/>
        </p:nvCxnSpPr>
        <p:spPr>
          <a:xfrm>
            <a:off x="2983613" y="6054239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A8B889A-B907-4E87-6116-822E577F0056}"/>
              </a:ext>
            </a:extLst>
          </p:cNvPr>
          <p:cNvCxnSpPr>
            <a:cxnSpLocks/>
          </p:cNvCxnSpPr>
          <p:nvPr/>
        </p:nvCxnSpPr>
        <p:spPr>
          <a:xfrm>
            <a:off x="7968980" y="5873264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661556BD-C709-AAE9-8CF2-1B5AE1757888}"/>
              </a:ext>
            </a:extLst>
          </p:cNvPr>
          <p:cNvCxnSpPr>
            <a:cxnSpLocks/>
          </p:cNvCxnSpPr>
          <p:nvPr/>
        </p:nvCxnSpPr>
        <p:spPr>
          <a:xfrm>
            <a:off x="10018967" y="5826188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4C535ED8-AFBF-B094-010C-180EAFD721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" y="228577"/>
            <a:ext cx="945797" cy="94579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458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A7CDFE39-6836-28D7-7C01-37D7C3065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246646"/>
            <a:ext cx="10652124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UA" sz="2800" b="0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b="0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Вектор, </a:t>
            </a:r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якого початок та кінець – одна й та сама точка, називають </a:t>
            </a:r>
            <a:r>
              <a:rPr lang="uk-UA" sz="2800" i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нульовим вектором </a:t>
            </a:r>
            <a:r>
              <a:rPr lang="uk-UA" sz="2800" i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uk-UA" sz="2800" i="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нуль-вектором </a:t>
            </a:r>
            <a:r>
              <a:rPr lang="uk-UA" sz="2800" i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позначають </a:t>
            </a:r>
            <a:r>
              <a:rPr lang="ru-RU" altLang="ru-UA" sz="2800" i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altLang="ru-UA" sz="28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34">
            <a:extLst>
              <a:ext uri="{FF2B5EF4-FFF2-40B4-BE49-F238E27FC236}">
                <a16:creationId xmlns:a16="http://schemas.microsoft.com/office/drawing/2014/main" id="{5EE42F0E-3E74-9853-FEA1-A942D13EB4A7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2139950"/>
            <a:ext cx="838200" cy="457200"/>
            <a:chOff x="398" y="3220"/>
            <a:chExt cx="528" cy="288"/>
          </a:xfrm>
        </p:grpSpPr>
        <p:sp>
          <p:nvSpPr>
            <p:cNvPr id="15" name="Oval 35">
              <a:extLst>
                <a:ext uri="{FF2B5EF4-FFF2-40B4-BE49-F238E27FC236}">
                  <a16:creationId xmlns:a16="http://schemas.microsoft.com/office/drawing/2014/main" id="{861FB110-E9A6-DF91-6D28-C8090D36E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3264"/>
              <a:ext cx="82" cy="8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UA"/>
            </a:p>
          </p:txBody>
        </p:sp>
        <p:sp>
          <p:nvSpPr>
            <p:cNvPr id="16" name="Text Box 36">
              <a:extLst>
                <a:ext uri="{FF2B5EF4-FFF2-40B4-BE49-F238E27FC236}">
                  <a16:creationId xmlns:a16="http://schemas.microsoft.com/office/drawing/2014/main" id="{407393D3-06C8-A93D-84F8-FC3779771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" y="32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altLang="ru-UA" sz="2400" b="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</a:t>
              </a:r>
              <a:endParaRPr lang="ru-RU" altLang="ru-UA" sz="2400" b="0" i="0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7" name="Group 46">
            <a:extLst>
              <a:ext uri="{FF2B5EF4-FFF2-40B4-BE49-F238E27FC236}">
                <a16:creationId xmlns:a16="http://schemas.microsoft.com/office/drawing/2014/main" id="{A7743C5D-4387-736E-C728-8B79CA705976}"/>
              </a:ext>
            </a:extLst>
          </p:cNvPr>
          <p:cNvGrpSpPr>
            <a:grpSpLocks/>
          </p:cNvGrpSpPr>
          <p:nvPr/>
        </p:nvGrpSpPr>
        <p:grpSpPr bwMode="auto">
          <a:xfrm>
            <a:off x="5576886" y="5684817"/>
            <a:ext cx="1295400" cy="457200"/>
            <a:chOff x="4464" y="3312"/>
            <a:chExt cx="816" cy="288"/>
          </a:xfrm>
        </p:grpSpPr>
        <p:grpSp>
          <p:nvGrpSpPr>
            <p:cNvPr id="18" name="Group 47">
              <a:extLst>
                <a:ext uri="{FF2B5EF4-FFF2-40B4-BE49-F238E27FC236}">
                  <a16:creationId xmlns:a16="http://schemas.microsoft.com/office/drawing/2014/main" id="{5A2E111C-7602-0CF2-CC98-6734CF901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3312"/>
              <a:ext cx="432" cy="240"/>
              <a:chOff x="4272" y="1152"/>
              <a:chExt cx="336" cy="192"/>
            </a:xfrm>
          </p:grpSpPr>
          <p:sp>
            <p:nvSpPr>
              <p:cNvPr id="21" name="Line 48">
                <a:extLst>
                  <a:ext uri="{FF2B5EF4-FFF2-40B4-BE49-F238E27FC236}">
                    <a16:creationId xmlns:a16="http://schemas.microsoft.com/office/drawing/2014/main" id="{2363F621-79DE-58B1-A6D9-899A1E233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115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  <p:sp>
            <p:nvSpPr>
              <p:cNvPr id="22" name="Line 49">
                <a:extLst>
                  <a:ext uri="{FF2B5EF4-FFF2-40B4-BE49-F238E27FC236}">
                    <a16:creationId xmlns:a16="http://schemas.microsoft.com/office/drawing/2014/main" id="{2DD3E9D6-40D6-4DF7-1092-FBC883DA7B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19" name="Text Box 50">
              <a:extLst>
                <a:ext uri="{FF2B5EF4-FFF2-40B4-BE49-F238E27FC236}">
                  <a16:creationId xmlns:a16="http://schemas.microsoft.com/office/drawing/2014/main" id="{D77C9CCB-FD37-85A9-F975-1212100ED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331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altLang="ru-UA" sz="24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АА</a:t>
              </a:r>
              <a:r>
                <a:rPr lang="ru-RU" altLang="ru-UA" sz="2400" i="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= 0</a:t>
              </a:r>
              <a:endParaRPr lang="ru-RU" altLang="ru-UA" sz="2400" b="0" i="0" dirty="0">
                <a:solidFill>
                  <a:srgbClr val="3333FF"/>
                </a:solidFill>
              </a:endParaRPr>
            </a:p>
          </p:txBody>
        </p:sp>
        <p:sp>
          <p:nvSpPr>
            <p:cNvPr id="20" name="Line 51">
              <a:extLst>
                <a:ext uri="{FF2B5EF4-FFF2-40B4-BE49-F238E27FC236}">
                  <a16:creationId xmlns:a16="http://schemas.microsoft.com/office/drawing/2014/main" id="{F3EB9D88-8DA1-8DD5-E70E-974F4D3FA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312"/>
              <a:ext cx="24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23" name="Text Box 56">
            <a:extLst>
              <a:ext uri="{FF2B5EF4-FFF2-40B4-BE49-F238E27FC236}">
                <a16:creationId xmlns:a16="http://schemas.microsoft.com/office/drawing/2014/main" id="{37BAC918-E526-8898-BE36-EC736C46B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6" y="5039380"/>
            <a:ext cx="94487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UA" sz="28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altLang="ru-UA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нульового</a:t>
            </a:r>
            <a:r>
              <a:rPr lang="ru-RU" altLang="ru-UA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вектора </a:t>
            </a:r>
            <a:r>
              <a:rPr lang="ru-RU" altLang="ru-UA" sz="28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altLang="ru-UA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UA" sz="2800" i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рівною</a:t>
            </a:r>
            <a:r>
              <a:rPr lang="ru-RU" altLang="ru-UA" sz="2800" i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нулю</a:t>
            </a:r>
            <a:endParaRPr lang="ru-RU" altLang="ru-UA" sz="2800" b="0" i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67">
            <a:extLst>
              <a:ext uri="{FF2B5EF4-FFF2-40B4-BE49-F238E27FC236}">
                <a16:creationId xmlns:a16="http://schemas.microsoft.com/office/drawing/2014/main" id="{EAD87D53-D48A-A427-12C8-1526FA7A9311}"/>
              </a:ext>
            </a:extLst>
          </p:cNvPr>
          <p:cNvGrpSpPr>
            <a:grpSpLocks/>
          </p:cNvGrpSpPr>
          <p:nvPr/>
        </p:nvGrpSpPr>
        <p:grpSpPr bwMode="auto">
          <a:xfrm>
            <a:off x="5391150" y="1933575"/>
            <a:ext cx="2057400" cy="457200"/>
            <a:chOff x="1728" y="1488"/>
            <a:chExt cx="1296" cy="288"/>
          </a:xfrm>
        </p:grpSpPr>
        <p:grpSp>
          <p:nvGrpSpPr>
            <p:cNvPr id="25" name="Group 37">
              <a:extLst>
                <a:ext uri="{FF2B5EF4-FFF2-40B4-BE49-F238E27FC236}">
                  <a16:creationId xmlns:a16="http://schemas.microsoft.com/office/drawing/2014/main" id="{AAEBB390-1A13-3BC7-4EAB-5DE277AE1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1488"/>
              <a:ext cx="528" cy="288"/>
              <a:chOff x="3072" y="3072"/>
              <a:chExt cx="528" cy="288"/>
            </a:xfrm>
          </p:grpSpPr>
          <p:sp>
            <p:nvSpPr>
              <p:cNvPr id="27" name="Text Box 38">
                <a:extLst>
                  <a:ext uri="{FF2B5EF4-FFF2-40B4-BE49-F238E27FC236}">
                    <a16:creationId xmlns:a16="http://schemas.microsoft.com/office/drawing/2014/main" id="{D62A9343-1D9E-23EA-0D7A-6A6296BDBD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07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uk-UA" altLang="ru-UA" sz="2400" i="0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АА</a:t>
                </a:r>
                <a:endParaRPr lang="ru-RU" altLang="ru-UA" sz="2400" b="0" i="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28" name="Line 39">
                <a:extLst>
                  <a:ext uri="{FF2B5EF4-FFF2-40B4-BE49-F238E27FC236}">
                    <a16:creationId xmlns:a16="http://schemas.microsoft.com/office/drawing/2014/main" id="{0A78EC4D-5296-550A-87AC-71293288D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0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26" name="Text Box 65">
              <a:extLst>
                <a:ext uri="{FF2B5EF4-FFF2-40B4-BE49-F238E27FC236}">
                  <a16:creationId xmlns:a16="http://schemas.microsoft.com/office/drawing/2014/main" id="{6314EDE3-2B3C-142E-2529-FC5060E58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488"/>
              <a:ext cx="7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b="0" i="0" dirty="0"/>
                <a:t>Вектор </a:t>
              </a:r>
            </a:p>
          </p:txBody>
        </p:sp>
      </p:grpSp>
      <p:grpSp>
        <p:nvGrpSpPr>
          <p:cNvPr id="29" name="Group 68">
            <a:extLst>
              <a:ext uri="{FF2B5EF4-FFF2-40B4-BE49-F238E27FC236}">
                <a16:creationId xmlns:a16="http://schemas.microsoft.com/office/drawing/2014/main" id="{34CC7DFF-1894-7B76-89F0-F4790CAB9BDA}"/>
              </a:ext>
            </a:extLst>
          </p:cNvPr>
          <p:cNvGrpSpPr>
            <a:grpSpLocks/>
          </p:cNvGrpSpPr>
          <p:nvPr/>
        </p:nvGrpSpPr>
        <p:grpSpPr bwMode="auto">
          <a:xfrm>
            <a:off x="6734175" y="2457450"/>
            <a:ext cx="1905000" cy="457200"/>
            <a:chOff x="3648" y="1488"/>
            <a:chExt cx="1200" cy="288"/>
          </a:xfrm>
        </p:grpSpPr>
        <p:grpSp>
          <p:nvGrpSpPr>
            <p:cNvPr id="30" name="Group 31">
              <a:extLst>
                <a:ext uri="{FF2B5EF4-FFF2-40B4-BE49-F238E27FC236}">
                  <a16:creationId xmlns:a16="http://schemas.microsoft.com/office/drawing/2014/main" id="{CD4B997C-8BE9-5A9E-2FBE-13EE9DA6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1488"/>
              <a:ext cx="528" cy="288"/>
              <a:chOff x="3072" y="3072"/>
              <a:chExt cx="528" cy="288"/>
            </a:xfrm>
          </p:grpSpPr>
          <p:sp>
            <p:nvSpPr>
              <p:cNvPr id="32" name="Text Box 32">
                <a:extLst>
                  <a:ext uri="{FF2B5EF4-FFF2-40B4-BE49-F238E27FC236}">
                    <a16:creationId xmlns:a16="http://schemas.microsoft.com/office/drawing/2014/main" id="{447082BD-49D8-BC50-45D7-61185F277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3072"/>
                <a:ext cx="52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ru-UA" sz="2400" i="0" dirty="0">
                    <a:solidFill>
                      <a:srgbClr val="3333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0</a:t>
                </a:r>
                <a:endParaRPr lang="ru-RU" altLang="ru-UA" sz="2400" b="0" i="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33" name="Line 33">
                <a:extLst>
                  <a:ext uri="{FF2B5EF4-FFF2-40B4-BE49-F238E27FC236}">
                    <a16:creationId xmlns:a16="http://schemas.microsoft.com/office/drawing/2014/main" id="{7EFF142E-A6F7-6F84-B855-D2552207F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6" y="3072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UA"/>
              </a:p>
            </p:txBody>
          </p:sp>
        </p:grpSp>
        <p:sp>
          <p:nvSpPr>
            <p:cNvPr id="31" name="Text Box 66">
              <a:extLst>
                <a:ext uri="{FF2B5EF4-FFF2-40B4-BE49-F238E27FC236}">
                  <a16:creationId xmlns:a16="http://schemas.microsoft.com/office/drawing/2014/main" id="{EE1F983A-92DE-B766-47D2-AFF5DDA9E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488"/>
              <a:ext cx="7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 type="none" w="lg" len="lg"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UA" sz="2400" b="0" i="0" dirty="0"/>
                <a:t>Вектор </a:t>
              </a:r>
            </a:p>
          </p:txBody>
        </p:sp>
      </p:grpSp>
      <p:sp>
        <p:nvSpPr>
          <p:cNvPr id="34" name="Text Box 69">
            <a:extLst>
              <a:ext uri="{FF2B5EF4-FFF2-40B4-BE49-F238E27FC236}">
                <a16:creationId xmlns:a16="http://schemas.microsoft.com/office/drawing/2014/main" id="{F6ECC3FC-EF0C-0DA9-D3B3-89EAB6B7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6" y="3294042"/>
            <a:ext cx="9829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800" b="0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нуль-</a:t>
            </a:r>
            <a:r>
              <a:rPr lang="uk-UA" sz="2800" b="0" i="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2800" b="0" i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співпадає з його кінцем, тому нульовий вектор не має якогось визначеного напряму. Тобто, </a:t>
            </a:r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 напрям </a:t>
            </a:r>
            <a:r>
              <a:rPr lang="uk-UA" sz="28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uk-UA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вважати напрямом нульового вектору.</a:t>
            </a:r>
            <a:endParaRPr lang="uk-UA" sz="2800" b="0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E3E9CA85-D498-F74C-3B8B-530FE296B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26103" y="1115228"/>
            <a:ext cx="381000" cy="0"/>
          </a:xfrm>
          <a:prstGeom prst="line">
            <a:avLst/>
          </a:prstGeom>
          <a:ln>
            <a:headEnd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ru-UA"/>
          </a:p>
        </p:txBody>
      </p:sp>
      <p:pic>
        <p:nvPicPr>
          <p:cNvPr id="2" name="Рисунок 1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00645329-B58B-B4A2-A7B9-D57A990B5B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" y="228577"/>
            <a:ext cx="945797" cy="94579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95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34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7D3155-17D6-6D35-B960-93D86CE56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99C685C3-0040-30FA-3C45-CB2082CE9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" y="228577"/>
            <a:ext cx="945797" cy="94579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7122191-8F58-DC8C-3B16-38246026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700" y="329228"/>
            <a:ext cx="5722179" cy="8451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Напрям вектора</a:t>
            </a:r>
            <a:endParaRPr lang="ru-RU" sz="4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212BAB-F740-9B75-2152-EB702E46F7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6991351" y="3561104"/>
            <a:ext cx="3762388" cy="1869207"/>
          </a:xfrm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B w="165100" prst="coolSlant"/>
            <a:extrusionClr>
              <a:schemeClr val="tx1"/>
            </a:extrusionClr>
            <a:contourClr>
              <a:schemeClr val="tx1"/>
            </a:contourClr>
          </a:sp3d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6CA53DA-AA5B-44F1-7998-29EA9701E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0032" y="3588502"/>
            <a:ext cx="3762388" cy="186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2">
                <a:lumMod val="75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B w="165100" prst="coolSlant"/>
            <a:extrusionClr>
              <a:schemeClr val="tx2">
                <a:lumMod val="60000"/>
                <a:lumOff val="40000"/>
              </a:schemeClr>
            </a:extrusionClr>
            <a:contourClr>
              <a:schemeClr val="tx2"/>
            </a:contourClr>
          </a:sp3d>
        </p:spPr>
      </p:pic>
      <p:sp>
        <p:nvSpPr>
          <p:cNvPr id="35" name="Google Shape;405;p47">
            <a:extLst>
              <a:ext uri="{FF2B5EF4-FFF2-40B4-BE49-F238E27FC236}">
                <a16:creationId xmlns:a16="http://schemas.microsoft.com/office/drawing/2014/main" id="{688CF28A-E482-14B6-AAAE-06AF3FF7B35F}"/>
              </a:ext>
            </a:extLst>
          </p:cNvPr>
          <p:cNvSpPr txBox="1">
            <a:spLocks/>
          </p:cNvSpPr>
          <p:nvPr/>
        </p:nvSpPr>
        <p:spPr>
          <a:xfrm>
            <a:off x="700882" y="1694731"/>
            <a:ext cx="4937917" cy="1754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Співнапрямлені вектори – це вектори, які лежать на одній прямій або на паралельних прямих і мають однаковий напрям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408;p47">
            <a:extLst>
              <a:ext uri="{FF2B5EF4-FFF2-40B4-BE49-F238E27FC236}">
                <a16:creationId xmlns:a16="http://schemas.microsoft.com/office/drawing/2014/main" id="{D07322E4-2D69-82E4-9B09-ECC7D658A8E6}"/>
              </a:ext>
            </a:extLst>
          </p:cNvPr>
          <p:cNvSpPr txBox="1">
            <a:spLocks/>
          </p:cNvSpPr>
          <p:nvPr/>
        </p:nvSpPr>
        <p:spPr>
          <a:xfrm>
            <a:off x="6657975" y="1674811"/>
            <a:ext cx="4833143" cy="1754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 напрямлені вектори - це вектори, які лежать на одній прямій або на паралельних прямих і мають протилежний напрям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6D5DD99D-B26D-19FA-BEB9-5EEACFC4903F}"/>
              </a:ext>
            </a:extLst>
          </p:cNvPr>
          <p:cNvCxnSpPr>
            <a:cxnSpLocks/>
            <a:stCxn id="5" idx="2"/>
            <a:endCxn id="35" idx="0"/>
          </p:cNvCxnSpPr>
          <p:nvPr/>
        </p:nvCxnSpPr>
        <p:spPr>
          <a:xfrm flipH="1">
            <a:off x="3169841" y="1174374"/>
            <a:ext cx="3132949" cy="52035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F258CE40-D2AB-F2B5-C60D-9D24943063F3}"/>
              </a:ext>
            </a:extLst>
          </p:cNvPr>
          <p:cNvCxnSpPr>
            <a:cxnSpLocks/>
            <a:stCxn id="5" idx="2"/>
            <a:endCxn id="38" idx="0"/>
          </p:cNvCxnSpPr>
          <p:nvPr/>
        </p:nvCxnSpPr>
        <p:spPr>
          <a:xfrm>
            <a:off x="6302790" y="1174374"/>
            <a:ext cx="2771757" cy="500437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Google Shape;405;p47">
            <a:extLst>
              <a:ext uri="{FF2B5EF4-FFF2-40B4-BE49-F238E27FC236}">
                <a16:creationId xmlns:a16="http://schemas.microsoft.com/office/drawing/2014/main" id="{4E8A8E7A-AF89-3F8F-7678-AEB451E2EFFF}"/>
              </a:ext>
            </a:extLst>
          </p:cNvPr>
          <p:cNvSpPr txBox="1">
            <a:spLocks/>
          </p:cNvSpPr>
          <p:nvPr/>
        </p:nvSpPr>
        <p:spPr>
          <a:xfrm>
            <a:off x="1481939" y="5500471"/>
            <a:ext cx="3800481" cy="8241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 АВ і 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співнапрямлені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Google Shape;408;p47">
            <a:extLst>
              <a:ext uri="{FF2B5EF4-FFF2-40B4-BE49-F238E27FC236}">
                <a16:creationId xmlns:a16="http://schemas.microsoft.com/office/drawing/2014/main" id="{0F5BB830-9FA1-9CCB-30FE-8EEC49C0CC08}"/>
              </a:ext>
            </a:extLst>
          </p:cNvPr>
          <p:cNvSpPr txBox="1">
            <a:spLocks/>
          </p:cNvSpPr>
          <p:nvPr/>
        </p:nvSpPr>
        <p:spPr>
          <a:xfrm>
            <a:off x="6877058" y="5473208"/>
            <a:ext cx="3933824" cy="8513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Вектори АВ і С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 напрямлені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59002389-3139-0799-7969-1149C110EA01}"/>
              </a:ext>
            </a:extLst>
          </p:cNvPr>
          <p:cNvCxnSpPr/>
          <p:nvPr/>
        </p:nvCxnSpPr>
        <p:spPr>
          <a:xfrm>
            <a:off x="3584582" y="5566945"/>
            <a:ext cx="357188" cy="158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2ED18FEC-242F-7DA7-3172-DE7357BB786B}"/>
              </a:ext>
            </a:extLst>
          </p:cNvPr>
          <p:cNvCxnSpPr/>
          <p:nvPr/>
        </p:nvCxnSpPr>
        <p:spPr>
          <a:xfrm>
            <a:off x="4301493" y="5565357"/>
            <a:ext cx="357187" cy="158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E1464D99-228F-A820-DC45-6A1C458A620C}"/>
              </a:ext>
            </a:extLst>
          </p:cNvPr>
          <p:cNvCxnSpPr/>
          <p:nvPr/>
        </p:nvCxnSpPr>
        <p:spPr>
          <a:xfrm>
            <a:off x="8957173" y="5524010"/>
            <a:ext cx="357188" cy="158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4300E012-06C5-DFC5-014D-D2AB61B03D8D}"/>
              </a:ext>
            </a:extLst>
          </p:cNvPr>
          <p:cNvCxnSpPr/>
          <p:nvPr/>
        </p:nvCxnSpPr>
        <p:spPr>
          <a:xfrm>
            <a:off x="9674084" y="5522422"/>
            <a:ext cx="357187" cy="158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7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8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76450E-6F84-581D-08A8-4F4F2B712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flipV="1">
            <a:off x="1636295" y="2680337"/>
            <a:ext cx="2097947" cy="86683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TextBox 10"/>
          <p:cNvSpPr txBox="1"/>
          <p:nvPr/>
        </p:nvSpPr>
        <p:spPr>
          <a:xfrm>
            <a:off x="606034" y="2964932"/>
            <a:ext cx="1586794" cy="83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37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83404" y="1869812"/>
            <a:ext cx="945539" cy="83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37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86461" y="2716319"/>
            <a:ext cx="4044077" cy="1734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279"/>
              </a:lnSpc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0" y="234063"/>
            <a:ext cx="12504744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uk-UA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  <a:r>
              <a:rPr lang="en-US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endParaRPr lang="en-US" sz="3200" b="1" dirty="0">
              <a:solidFill>
                <a:srgbClr val="332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en-US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</a:t>
            </a:r>
            <a:r>
              <a:rPr lang="en-US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</a:t>
            </a:r>
            <a:r>
              <a:rPr lang="en-US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" name="TextBox 14"/>
          <p:cNvSpPr txBox="1"/>
          <p:nvPr/>
        </p:nvSpPr>
        <p:spPr>
          <a:xfrm>
            <a:off x="1172043" y="1288922"/>
            <a:ext cx="10160658" cy="46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відрізка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зображує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7868652" y="2808933"/>
            <a:ext cx="2856498" cy="724892"/>
            <a:chOff x="0" y="0"/>
            <a:chExt cx="7741151" cy="2076894"/>
          </a:xfrm>
        </p:grpSpPr>
        <p:sp>
          <p:nvSpPr>
            <p:cNvPr id="5" name="Freeform 16"/>
            <p:cNvSpPr/>
            <p:nvPr/>
          </p:nvSpPr>
          <p:spPr>
            <a:xfrm>
              <a:off x="0" y="0"/>
              <a:ext cx="7741151" cy="2076894"/>
            </a:xfrm>
            <a:custGeom>
              <a:avLst/>
              <a:gdLst/>
              <a:ahLst/>
              <a:cxnLst/>
              <a:rect l="l" t="t" r="r" b="b"/>
              <a:pathLst>
                <a:path w="7741151" h="2076894">
                  <a:moveTo>
                    <a:pt x="0" y="0"/>
                  </a:moveTo>
                  <a:lnTo>
                    <a:pt x="7741151" y="0"/>
                  </a:lnTo>
                  <a:lnTo>
                    <a:pt x="7741151" y="2076894"/>
                  </a:lnTo>
                  <a:lnTo>
                    <a:pt x="0" y="2076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UA" dirty="0"/>
            </a:p>
          </p:txBody>
        </p:sp>
      </p:grp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EE77FDAA-BF8B-7920-9374-C9640F838D3F}"/>
              </a:ext>
            </a:extLst>
          </p:cNvPr>
          <p:cNvSpPr/>
          <p:nvPr/>
        </p:nvSpPr>
        <p:spPr>
          <a:xfrm>
            <a:off x="1465943" y="5016287"/>
            <a:ext cx="9087124" cy="1629735"/>
          </a:xfrm>
          <a:prstGeom prst="roundRect">
            <a:avLst/>
          </a:prstGeom>
          <a:solidFill>
            <a:srgbClr val="BCD6EE">
              <a:alpha val="49804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6" name="Group 17"/>
          <p:cNvGrpSpPr/>
          <p:nvPr/>
        </p:nvGrpSpPr>
        <p:grpSpPr>
          <a:xfrm>
            <a:off x="5734050" y="1871738"/>
            <a:ext cx="1863704" cy="775640"/>
            <a:chOff x="0" y="0"/>
            <a:chExt cx="4182606" cy="1608695"/>
          </a:xfrm>
        </p:grpSpPr>
        <p:sp>
          <p:nvSpPr>
            <p:cNvPr id="7" name="Freeform 18"/>
            <p:cNvSpPr/>
            <p:nvPr/>
          </p:nvSpPr>
          <p:spPr>
            <a:xfrm>
              <a:off x="0" y="0"/>
              <a:ext cx="4182606" cy="1608695"/>
            </a:xfrm>
            <a:custGeom>
              <a:avLst/>
              <a:gdLst/>
              <a:ahLst/>
              <a:cxnLst/>
              <a:rect l="l" t="t" r="r" b="b"/>
              <a:pathLst>
                <a:path w="4182606" h="1608695">
                  <a:moveTo>
                    <a:pt x="0" y="0"/>
                  </a:moveTo>
                  <a:lnTo>
                    <a:pt x="4182606" y="0"/>
                  </a:lnTo>
                  <a:lnTo>
                    <a:pt x="4182606" y="1608695"/>
                  </a:lnTo>
                  <a:lnTo>
                    <a:pt x="0" y="16086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u-UA" dirty="0"/>
            </a:p>
          </p:txBody>
        </p:sp>
      </p:grpSp>
      <p:grpSp>
        <p:nvGrpSpPr>
          <p:cNvPr id="42" name="Group 11"/>
          <p:cNvGrpSpPr/>
          <p:nvPr/>
        </p:nvGrpSpPr>
        <p:grpSpPr>
          <a:xfrm>
            <a:off x="8452535" y="5027542"/>
            <a:ext cx="1678593" cy="730877"/>
            <a:chOff x="0" y="0"/>
            <a:chExt cx="7521350" cy="2686196"/>
          </a:xfrm>
        </p:grpSpPr>
        <p:sp>
          <p:nvSpPr>
            <p:cNvPr id="43" name="Freeform 12"/>
            <p:cNvSpPr/>
            <p:nvPr/>
          </p:nvSpPr>
          <p:spPr>
            <a:xfrm>
              <a:off x="0" y="0"/>
              <a:ext cx="7521350" cy="2686196"/>
            </a:xfrm>
            <a:custGeom>
              <a:avLst/>
              <a:gdLst/>
              <a:ahLst/>
              <a:cxnLst/>
              <a:rect l="l" t="t" r="r" b="b"/>
              <a:pathLst>
                <a:path w="7521350" h="2686196">
                  <a:moveTo>
                    <a:pt x="0" y="0"/>
                  </a:moveTo>
                  <a:lnTo>
                    <a:pt x="7521350" y="0"/>
                  </a:lnTo>
                  <a:lnTo>
                    <a:pt x="7521350" y="2686196"/>
                  </a:lnTo>
                  <a:lnTo>
                    <a:pt x="0" y="2686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13"/>
          <p:cNvGrpSpPr/>
          <p:nvPr/>
        </p:nvGrpSpPr>
        <p:grpSpPr>
          <a:xfrm>
            <a:off x="1879476" y="5770473"/>
            <a:ext cx="8156716" cy="844581"/>
            <a:chOff x="0" y="0"/>
            <a:chExt cx="18906328" cy="1792841"/>
          </a:xfrm>
        </p:grpSpPr>
        <p:sp>
          <p:nvSpPr>
            <p:cNvPr id="45" name="Freeform 14"/>
            <p:cNvSpPr/>
            <p:nvPr/>
          </p:nvSpPr>
          <p:spPr>
            <a:xfrm>
              <a:off x="0" y="0"/>
              <a:ext cx="18906328" cy="1792841"/>
            </a:xfrm>
            <a:custGeom>
              <a:avLst/>
              <a:gdLst/>
              <a:ahLst/>
              <a:cxnLst/>
              <a:rect l="l" t="t" r="r" b="b"/>
              <a:pathLst>
                <a:path w="18906328" h="1792841">
                  <a:moveTo>
                    <a:pt x="0" y="0"/>
                  </a:moveTo>
                  <a:lnTo>
                    <a:pt x="18906328" y="0"/>
                  </a:lnTo>
                  <a:lnTo>
                    <a:pt x="18906328" y="1792841"/>
                  </a:lnTo>
                  <a:lnTo>
                    <a:pt x="0" y="17928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1C7087CA-077F-D4FD-AB30-304394291180}"/>
              </a:ext>
            </a:extLst>
          </p:cNvPr>
          <p:cNvSpPr txBox="1"/>
          <p:nvPr/>
        </p:nvSpPr>
        <p:spPr>
          <a:xfrm>
            <a:off x="2210433" y="4879845"/>
            <a:ext cx="6866434" cy="89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7279"/>
              </a:lnSpc>
            </a:pPr>
            <a:r>
              <a:rPr lang="uk-UA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Знайдіть модуль </a:t>
            </a:r>
            <a:r>
              <a:rPr lang="uk-UA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AFD2EB77-AB97-5BE3-FFF1-130563F1F4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359" y="5325159"/>
            <a:ext cx="1029584" cy="1014731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D3D5A406-0A35-1F97-C3F5-3951B240174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" y="228577"/>
            <a:ext cx="945797" cy="94579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36787E54-6862-67A6-49AE-474A3A8040AD}"/>
                  </a:ext>
                </a:extLst>
              </p:cNvPr>
              <p:cNvSpPr/>
              <p:nvPr/>
            </p:nvSpPr>
            <p:spPr>
              <a:xfrm>
                <a:off x="339586" y="4047886"/>
                <a:ext cx="11567934" cy="831959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Довжина </a:t>
                </a:r>
                <a:r>
                  <a:rPr lang="uk-UA" sz="2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нуль-</a:t>
                </a:r>
                <a:r>
                  <a:rPr lang="uk-UA" sz="24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дорівнює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нулю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Вектор, який має довжину </a:t>
                </a:r>
                <a:r>
                  <a:rPr lang="uk-UA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називають </a:t>
                </a:r>
                <a:r>
                  <a:rPr lang="uk-UA" sz="24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одиничним вектором 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(його позначають так: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uk-UA" sz="24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uk-UA" sz="2400" smtClean="0">
                            <a:latin typeface="Cambria Math" panose="02040503050406030204" pitchFamily="18" charset="0"/>
                          </a:rPr>
                          <m:t>ⅇ</m:t>
                        </m:r>
                      </m:e>
                    </m:acc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36787E54-6862-67A6-49AE-474A3A804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86" y="4047886"/>
                <a:ext cx="11567934" cy="831959"/>
              </a:xfrm>
              <a:prstGeom prst="roundRect">
                <a:avLst/>
              </a:prstGeom>
              <a:blipFill>
                <a:blip r:embed="rId13"/>
                <a:stretch>
                  <a:fillRect l="-211" t="-5109" r="-1370" b="-16058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8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  <p:bldP spid="49" grpId="0" animBg="1"/>
      <p:bldP spid="48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4B00CE-752D-D0D8-443A-7952A98CE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9E24956-1988-AC30-41A1-0AE667044D66}"/>
              </a:ext>
            </a:extLst>
          </p:cNvPr>
          <p:cNvSpPr/>
          <p:nvPr/>
        </p:nvSpPr>
        <p:spPr>
          <a:xfrm>
            <a:off x="1465943" y="4276725"/>
            <a:ext cx="10289698" cy="2154278"/>
          </a:xfrm>
          <a:prstGeom prst="roundRect">
            <a:avLst/>
          </a:prstGeom>
          <a:solidFill>
            <a:srgbClr val="BCD6EE">
              <a:alpha val="49804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8C40276-7493-DBF7-B9F8-8D9773E1DAEF}"/>
              </a:ext>
            </a:extLst>
          </p:cNvPr>
          <p:cNvSpPr txBox="1"/>
          <p:nvPr/>
        </p:nvSpPr>
        <p:spPr>
          <a:xfrm>
            <a:off x="1727200" y="430100"/>
            <a:ext cx="9347201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для обчислення </a:t>
            </a:r>
          </a:p>
          <a:p>
            <a:pPr algn="ctr"/>
            <a:r>
              <a:rPr lang="uk-UA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 (модуля) </a:t>
            </a:r>
            <a:r>
              <a:rPr lang="uk-UA" sz="3200" b="1" dirty="0" err="1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вектора</a:t>
            </a:r>
            <a:r>
              <a:rPr lang="uk-UA" sz="3200" b="1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</a:t>
            </a:r>
            <a:r>
              <a:rPr lang="ru-UA" sz="3200" dirty="0">
                <a:solidFill>
                  <a:srgbClr val="3325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3325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98AEBB20-AF80-539F-CDAA-FE5DDC1ACAB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21943" y="1917253"/>
                <a:ext cx="6197600" cy="1102998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Якщо задано координати початку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А(</m:t>
                    </m:r>
                    <m:sSub>
                      <m:sSubPr>
                        <m:ctrlPr>
                          <a:rPr lang="uk-U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uk-U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uk-UA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 кінця </a:t>
                </a:r>
                <a14:m>
                  <m:oMath xmlns:m="http://schemas.openxmlformats.org/officeDocument/2006/math">
                    <m:r>
                      <a:rPr lang="uk-UA" sz="2400" b="0" i="0" smtClean="0">
                        <a:latin typeface="Cambria Math" panose="02040503050406030204" pitchFamily="18" charset="0"/>
                      </a:rPr>
                      <m:t>В</m:t>
                    </m:r>
                    <m:r>
                      <a:rPr lang="uk-UA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2400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uk-U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i="1">
                            <a:latin typeface="Cambria Math" panose="02040503050406030204" pitchFamily="18" charset="0"/>
                          </a:rPr>
                          <m:t>у</m:t>
                        </m:r>
                      </m:e>
                      <m:sub>
                        <m:r>
                          <a:rPr lang="uk-UA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uk-UA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 його модуль обчислюється за формулою:</a:t>
                </a:r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Заголовок 1">
                <a:extLst>
                  <a:ext uri="{FF2B5EF4-FFF2-40B4-BE49-F238E27FC236}">
                    <a16:creationId xmlns:a16="http://schemas.microsoft.com/office/drawing/2014/main" id="{98AEBB20-AF80-539F-CDAA-FE5DDC1AC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21943" y="1917253"/>
                <a:ext cx="6197600" cy="1102998"/>
              </a:xfrm>
              <a:blipFill>
                <a:blip r:embed="rId4"/>
                <a:stretch>
                  <a:fillRect l="-787" t="-7222" r="-1870" b="-1166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AF0CD4-6FBD-EF3C-042A-16252DE52FF3}"/>
                  </a:ext>
                </a:extLst>
              </p:cNvPr>
              <p:cNvSpPr txBox="1"/>
              <p:nvPr/>
            </p:nvSpPr>
            <p:spPr>
              <a:xfrm>
                <a:off x="1727200" y="4414104"/>
                <a:ext cx="10464800" cy="2276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UA" sz="2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Наприкад</a:t>
                </a:r>
                <a:r>
                  <a:rPr 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Задано координати початку та кінця </a:t>
                </a:r>
                <a:r>
                  <a:rPr lang="uk-UA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вектора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АВ:  </a:t>
                </a:r>
              </a:p>
              <a:p>
                <a:pPr algn="ctr"/>
                <a:r>
                  <a:rPr 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(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В (-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Знайдіть його модуль.</a:t>
                </a:r>
              </a:p>
              <a:p>
                <a:pPr algn="ctr"/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Розв’язок</a:t>
                </a: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АВ</m:t>
                        </m:r>
                      </m:e>
                    </m:d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uk-U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uk-U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uk-U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uk-UA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UA" sz="28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144</m:t>
                        </m:r>
                        <m: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+81</m:t>
                        </m:r>
                      </m:e>
                    </m:rad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uk-UA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225</m:t>
                        </m:r>
                      </m:e>
                    </m:rad>
                    <m:r>
                      <a:rPr lang="uk-UA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ru-UA" sz="2800" dirty="0"/>
                  <a:t> </a:t>
                </a:r>
                <a:endParaRPr lang="ru-UA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U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AF0CD4-6FBD-EF3C-042A-16252DE52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0" y="4414104"/>
                <a:ext cx="10464800" cy="2276136"/>
              </a:xfrm>
              <a:prstGeom prst="rect">
                <a:avLst/>
              </a:prstGeom>
              <a:blipFill>
                <a:blip r:embed="rId6"/>
                <a:stretch>
                  <a:fillRect l="-1165" t="-2681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9">
            <a:extLst>
              <a:ext uri="{FF2B5EF4-FFF2-40B4-BE49-F238E27FC236}">
                <a16:creationId xmlns:a16="http://schemas.microsoft.com/office/drawing/2014/main" id="{CB90CE7D-DA52-07E9-135F-CCD11E6814BD}"/>
              </a:ext>
            </a:extLst>
          </p:cNvPr>
          <p:cNvSpPr/>
          <p:nvPr/>
        </p:nvSpPr>
        <p:spPr>
          <a:xfrm>
            <a:off x="1436914" y="1816670"/>
            <a:ext cx="2030880" cy="120358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7E0AF769-50C1-7D50-60D0-97DBDFD73906}"/>
              </a:ext>
            </a:extLst>
          </p:cNvPr>
          <p:cNvSpPr txBox="1"/>
          <p:nvPr/>
        </p:nvSpPr>
        <p:spPr>
          <a:xfrm>
            <a:off x="389840" y="1072228"/>
            <a:ext cx="1586794" cy="83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37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8CB8EE6-66ED-5E15-92BC-242D1196749B}"/>
              </a:ext>
            </a:extLst>
          </p:cNvPr>
          <p:cNvSpPr txBox="1"/>
          <p:nvPr/>
        </p:nvSpPr>
        <p:spPr>
          <a:xfrm>
            <a:off x="3116956" y="2209727"/>
            <a:ext cx="945539" cy="8319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37"/>
              </a:lnSpc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B3092E2-4B7D-CDF5-84EF-E6CE193EE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359" y="4953814"/>
            <a:ext cx="1029584" cy="1014731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Рисунок 1" descr="Стокове фото Знак Оклику Знак Оклику Знак Помаранчевий 3d З Палицею Фігура  Людина Що Вказує На Жест Ідеї Голови Думаю Позувати Мозковий Штурм Знак  Симво — Завантажте зображення зараз - iStock">
            <a:extLst>
              <a:ext uri="{FF2B5EF4-FFF2-40B4-BE49-F238E27FC236}">
                <a16:creationId xmlns:a16="http://schemas.microsoft.com/office/drawing/2014/main" id="{2AC1F1EC-31BC-EEA3-382D-8B2954F072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6" y="228577"/>
            <a:ext cx="945797" cy="945797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160B64-6E80-9597-2644-A355BB54C697}"/>
                  </a:ext>
                </a:extLst>
              </p:cNvPr>
              <p:cNvSpPr txBox="1"/>
              <p:nvPr/>
            </p:nvSpPr>
            <p:spPr>
              <a:xfrm>
                <a:off x="5178348" y="3224328"/>
                <a:ext cx="5678286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UA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160B64-6E80-9597-2644-A355BB54C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348" y="3224328"/>
                <a:ext cx="5678286" cy="5963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8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18" grpId="0"/>
      <p:bldP spid="19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918</Words>
  <Application>Microsoft Office PowerPoint</Application>
  <PresentationFormat>Широкоэкранный</PresentationFormat>
  <Paragraphs>126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Поняття вектора</vt:lpstr>
      <vt:lpstr>Презентация PowerPoint</vt:lpstr>
      <vt:lpstr>Напрям вектора</vt:lpstr>
      <vt:lpstr>Презентация PowerPoint</vt:lpstr>
      <vt:lpstr>Якщо задано координати початку А(х_1;у_1) та кінця В(х_2;у_2) вектора, то його модуль обчислюється за формулою:</vt:lpstr>
      <vt:lpstr>Презентация PowerPoint</vt:lpstr>
      <vt:lpstr>Презентация PowerPoint</vt:lpstr>
      <vt:lpstr>Презентация PowerPoint</vt:lpstr>
      <vt:lpstr>Геометрія є наймогутнішим засобом для розвитку наших розумових здібностей і дає нам можливість правильно мислити і міркувати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Надежда</dc:creator>
  <cp:lastModifiedBy>Надежда</cp:lastModifiedBy>
  <cp:revision>37</cp:revision>
  <dcterms:created xsi:type="dcterms:W3CDTF">2025-03-28T17:56:57Z</dcterms:created>
  <dcterms:modified xsi:type="dcterms:W3CDTF">2025-07-20T11:40:28Z</dcterms:modified>
</cp:coreProperties>
</file>